
<file path=[Content_Types].xml><?xml version="1.0" encoding="utf-8"?>
<Types xmlns="http://schemas.openxmlformats.org/package/2006/content-types">
  <Default Extension="fntdata" ContentType="application/x-fontdata"/>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64BC4B-5C99-457A-8C89-B257668AF09C}" v="106" dt="2023-08-05T01:41:36.378"/>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2274" y="9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oto" userId="c9c03ea1-daa0-4c5e-b910-fb524f1b5413" providerId="ADAL" clId="{9364BC4B-5C99-457A-8C89-B257668AF09C}"/>
    <pc:docChg chg="undo redo custSel addSld delSld modSld">
      <pc:chgData name="James Soto" userId="c9c03ea1-daa0-4c5e-b910-fb524f1b5413" providerId="ADAL" clId="{9364BC4B-5C99-457A-8C89-B257668AF09C}" dt="2023-08-05T01:49:24.424" v="7430" actId="1076"/>
      <pc:docMkLst>
        <pc:docMk/>
      </pc:docMkLst>
      <pc:sldChg chg="addSp delSp modSp mod modTransition delAnim">
        <pc:chgData name="James Soto" userId="c9c03ea1-daa0-4c5e-b910-fb524f1b5413" providerId="ADAL" clId="{9364BC4B-5C99-457A-8C89-B257668AF09C}" dt="2023-08-05T01:49:24.424" v="7430" actId="1076"/>
        <pc:sldMkLst>
          <pc:docMk/>
          <pc:sldMk cId="0" sldId="256"/>
        </pc:sldMkLst>
        <pc:spChg chg="mod">
          <ac:chgData name="James Soto" userId="c9c03ea1-daa0-4c5e-b910-fb524f1b5413" providerId="ADAL" clId="{9364BC4B-5C99-457A-8C89-B257668AF09C}" dt="2023-08-05T01:49:24.424" v="7430" actId="1076"/>
          <ac:spMkLst>
            <pc:docMk/>
            <pc:sldMk cId="0" sldId="256"/>
            <ac:spMk id="145" creationId="{00000000-0000-0000-0000-000000000000}"/>
          </ac:spMkLst>
        </pc:spChg>
        <pc:picChg chg="del">
          <ac:chgData name="James Soto" userId="c9c03ea1-daa0-4c5e-b910-fb524f1b5413" providerId="ADAL" clId="{9364BC4B-5C99-457A-8C89-B257668AF09C}" dt="2023-08-04T20:44:37.404" v="7105" actId="478"/>
          <ac:picMkLst>
            <pc:docMk/>
            <pc:sldMk cId="0" sldId="256"/>
            <ac:picMk id="3" creationId="{1D1E95F1-0321-3C9A-152F-868E5D3CAA12}"/>
          </ac:picMkLst>
        </pc:picChg>
        <pc:picChg chg="del">
          <ac:chgData name="James Soto" userId="c9c03ea1-daa0-4c5e-b910-fb524f1b5413" providerId="ADAL" clId="{9364BC4B-5C99-457A-8C89-B257668AF09C}" dt="2023-08-04T20:45:17.757" v="7106" actId="478"/>
          <ac:picMkLst>
            <pc:docMk/>
            <pc:sldMk cId="0" sldId="256"/>
            <ac:picMk id="4" creationId="{FC3A4F47-22DF-1682-3B7A-E6483CFD9870}"/>
          </ac:picMkLst>
        </pc:picChg>
        <pc:picChg chg="add del mod">
          <ac:chgData name="James Soto" userId="c9c03ea1-daa0-4c5e-b910-fb524f1b5413" providerId="ADAL" clId="{9364BC4B-5C99-457A-8C89-B257668AF09C}" dt="2023-08-04T20:46:58.164" v="7109"/>
          <ac:picMkLst>
            <pc:docMk/>
            <pc:sldMk cId="0" sldId="256"/>
            <ac:picMk id="8" creationId="{514AAA0A-2B82-6A81-870E-E93640FE3C68}"/>
          </ac:picMkLst>
        </pc:picChg>
        <pc:picChg chg="add del mod">
          <ac:chgData name="James Soto" userId="c9c03ea1-daa0-4c5e-b910-fb524f1b5413" providerId="ADAL" clId="{9364BC4B-5C99-457A-8C89-B257668AF09C}" dt="2023-08-04T20:48:12.510" v="7111" actId="478"/>
          <ac:picMkLst>
            <pc:docMk/>
            <pc:sldMk cId="0" sldId="256"/>
            <ac:picMk id="9" creationId="{F580C273-D76D-8E77-9633-54E725300476}"/>
          </ac:picMkLst>
        </pc:picChg>
        <pc:picChg chg="del">
          <ac:chgData name="James Soto" userId="c9c03ea1-daa0-4c5e-b910-fb524f1b5413" providerId="ADAL" clId="{9364BC4B-5C99-457A-8C89-B257668AF09C}" dt="2023-08-04T20:48:02.563" v="7110" actId="478"/>
          <ac:picMkLst>
            <pc:docMk/>
            <pc:sldMk cId="0" sldId="256"/>
            <ac:picMk id="10" creationId="{7E795953-D2DA-A639-7A59-B834B78B727D}"/>
          </ac:picMkLst>
        </pc:picChg>
        <pc:picChg chg="mod">
          <ac:chgData name="James Soto" userId="c9c03ea1-daa0-4c5e-b910-fb524f1b5413" providerId="ADAL" clId="{9364BC4B-5C99-457A-8C89-B257668AF09C}" dt="2023-08-04T20:49:51.690" v="7113" actId="1076"/>
          <ac:picMkLst>
            <pc:docMk/>
            <pc:sldMk cId="0" sldId="256"/>
            <ac:picMk id="11" creationId="{0E0B5736-2DB1-8678-BF86-6CB88EA4FF90}"/>
          </ac:picMkLst>
        </pc:picChg>
      </pc:sldChg>
      <pc:sldChg chg="addSp delSp modSp mod modTransition delAnim">
        <pc:chgData name="James Soto" userId="c9c03ea1-daa0-4c5e-b910-fb524f1b5413" providerId="ADAL" clId="{9364BC4B-5C99-457A-8C89-B257668AF09C}" dt="2023-08-04T20:50:51.126" v="7114" actId="1076"/>
        <pc:sldMkLst>
          <pc:docMk/>
          <pc:sldMk cId="0" sldId="257"/>
        </pc:sldMkLst>
        <pc:spChg chg="mod">
          <ac:chgData name="James Soto" userId="c9c03ea1-daa0-4c5e-b910-fb524f1b5413" providerId="ADAL" clId="{9364BC4B-5C99-457A-8C89-B257668AF09C}" dt="2023-08-03T16:56:29.438" v="47" actId="1076"/>
          <ac:spMkLst>
            <pc:docMk/>
            <pc:sldMk cId="0" sldId="257"/>
            <ac:spMk id="151" creationId="{00000000-0000-0000-0000-000000000000}"/>
          </ac:spMkLst>
        </pc:spChg>
        <pc:spChg chg="mod">
          <ac:chgData name="James Soto" userId="c9c03ea1-daa0-4c5e-b910-fb524f1b5413" providerId="ADAL" clId="{9364BC4B-5C99-457A-8C89-B257668AF09C}" dt="2023-08-03T16:56:11.961" v="45" actId="1076"/>
          <ac:spMkLst>
            <pc:docMk/>
            <pc:sldMk cId="0" sldId="257"/>
            <ac:spMk id="152" creationId="{00000000-0000-0000-0000-000000000000}"/>
          </ac:spMkLst>
        </pc:spChg>
        <pc:picChg chg="add del mod">
          <ac:chgData name="James Soto" userId="c9c03ea1-daa0-4c5e-b910-fb524f1b5413" providerId="ADAL" clId="{9364BC4B-5C99-457A-8C89-B257668AF09C}" dt="2023-08-04T20:48:17.868" v="7112" actId="478"/>
          <ac:picMkLst>
            <pc:docMk/>
            <pc:sldMk cId="0" sldId="257"/>
            <ac:picMk id="5" creationId="{0DCB73A2-9FA7-0632-CB30-96840D00C639}"/>
          </ac:picMkLst>
        </pc:picChg>
        <pc:picChg chg="mod">
          <ac:chgData name="James Soto" userId="c9c03ea1-daa0-4c5e-b910-fb524f1b5413" providerId="ADAL" clId="{9364BC4B-5C99-457A-8C89-B257668AF09C}" dt="2023-08-04T20:50:51.126" v="7114" actId="1076"/>
          <ac:picMkLst>
            <pc:docMk/>
            <pc:sldMk cId="0" sldId="257"/>
            <ac:picMk id="6" creationId="{D1F053E4-650F-291D-25D0-CFF26C34F430}"/>
          </ac:picMkLst>
        </pc:picChg>
        <pc:picChg chg="mod">
          <ac:chgData name="James Soto" userId="c9c03ea1-daa0-4c5e-b910-fb524f1b5413" providerId="ADAL" clId="{9364BC4B-5C99-457A-8C89-B257668AF09C}" dt="2023-08-03T16:56:34.189" v="48" actId="1076"/>
          <ac:picMkLst>
            <pc:docMk/>
            <pc:sldMk cId="0" sldId="257"/>
            <ac:picMk id="153" creationId="{00000000-0000-0000-0000-000000000000}"/>
          </ac:picMkLst>
        </pc:picChg>
        <pc:picChg chg="mod">
          <ac:chgData name="James Soto" userId="c9c03ea1-daa0-4c5e-b910-fb524f1b5413" providerId="ADAL" clId="{9364BC4B-5C99-457A-8C89-B257668AF09C}" dt="2023-08-03T16:56:39.440" v="50" actId="1076"/>
          <ac:picMkLst>
            <pc:docMk/>
            <pc:sldMk cId="0" sldId="257"/>
            <ac:picMk id="154" creationId="{00000000-0000-0000-0000-000000000000}"/>
          </ac:picMkLst>
        </pc:picChg>
      </pc:sldChg>
      <pc:sldChg chg="addSp delSp modSp mod modTransition">
        <pc:chgData name="James Soto" userId="c9c03ea1-daa0-4c5e-b910-fb524f1b5413" providerId="ADAL" clId="{9364BC4B-5C99-457A-8C89-B257668AF09C}" dt="2023-08-04T20:51:58.037" v="7115" actId="1076"/>
        <pc:sldMkLst>
          <pc:docMk/>
          <pc:sldMk cId="0" sldId="258"/>
        </pc:sldMkLst>
        <pc:spChg chg="add del mod">
          <ac:chgData name="James Soto" userId="c9c03ea1-daa0-4c5e-b910-fb524f1b5413" providerId="ADAL" clId="{9364BC4B-5C99-457A-8C89-B257668AF09C}" dt="2023-08-03T17:04:16.933" v="52" actId="478"/>
          <ac:spMkLst>
            <pc:docMk/>
            <pc:sldMk cId="0" sldId="258"/>
            <ac:spMk id="3" creationId="{0AF7E0EB-7841-4985-5B2E-A2B4F49A9523}"/>
          </ac:spMkLst>
        </pc:spChg>
        <pc:spChg chg="add del mod">
          <ac:chgData name="James Soto" userId="c9c03ea1-daa0-4c5e-b910-fb524f1b5413" providerId="ADAL" clId="{9364BC4B-5C99-457A-8C89-B257668AF09C}" dt="2023-08-03T17:04:23.179" v="54" actId="21"/>
          <ac:spMkLst>
            <pc:docMk/>
            <pc:sldMk cId="0" sldId="258"/>
            <ac:spMk id="5" creationId="{F696D12E-2109-917E-4D87-0DBABA0E0D55}"/>
          </ac:spMkLst>
        </pc:spChg>
        <pc:spChg chg="mod">
          <ac:chgData name="James Soto" userId="c9c03ea1-daa0-4c5e-b910-fb524f1b5413" providerId="ADAL" clId="{9364BC4B-5C99-457A-8C89-B257668AF09C}" dt="2023-08-03T17:19:47.268" v="401" actId="1076"/>
          <ac:spMkLst>
            <pc:docMk/>
            <pc:sldMk cId="0" sldId="258"/>
            <ac:spMk id="159" creationId="{00000000-0000-0000-0000-000000000000}"/>
          </ac:spMkLst>
        </pc:spChg>
        <pc:spChg chg="add del">
          <ac:chgData name="James Soto" userId="c9c03ea1-daa0-4c5e-b910-fb524f1b5413" providerId="ADAL" clId="{9364BC4B-5C99-457A-8C89-B257668AF09C}" dt="2023-08-03T17:04:20.413" v="53" actId="21"/>
          <ac:spMkLst>
            <pc:docMk/>
            <pc:sldMk cId="0" sldId="258"/>
            <ac:spMk id="160" creationId="{00000000-0000-0000-0000-000000000000}"/>
          </ac:spMkLst>
        </pc:spChg>
        <pc:graphicFrameChg chg="mod modGraphic">
          <ac:chgData name="James Soto" userId="c9c03ea1-daa0-4c5e-b910-fb524f1b5413" providerId="ADAL" clId="{9364BC4B-5C99-457A-8C89-B257668AF09C}" dt="2023-08-03T17:19:35.740" v="400" actId="1076"/>
          <ac:graphicFrameMkLst>
            <pc:docMk/>
            <pc:sldMk cId="0" sldId="258"/>
            <ac:graphicFrameMk id="161" creationId="{00000000-0000-0000-0000-000000000000}"/>
          </ac:graphicFrameMkLst>
        </pc:graphicFrameChg>
        <pc:picChg chg="add mod">
          <ac:chgData name="James Soto" userId="c9c03ea1-daa0-4c5e-b910-fb524f1b5413" providerId="ADAL" clId="{9364BC4B-5C99-457A-8C89-B257668AF09C}" dt="2023-08-04T20:46:58.164" v="7109"/>
          <ac:picMkLst>
            <pc:docMk/>
            <pc:sldMk cId="0" sldId="258"/>
            <ac:picMk id="3" creationId="{59D81541-2A4B-EFD4-5C63-F744E9C08DC9}"/>
          </ac:picMkLst>
        </pc:picChg>
        <pc:picChg chg="mod">
          <ac:chgData name="James Soto" userId="c9c03ea1-daa0-4c5e-b910-fb524f1b5413" providerId="ADAL" clId="{9364BC4B-5C99-457A-8C89-B257668AF09C}" dt="2023-08-04T20:51:58.037" v="7115" actId="1076"/>
          <ac:picMkLst>
            <pc:docMk/>
            <pc:sldMk cId="0" sldId="258"/>
            <ac:picMk id="6" creationId="{20B263E1-E01E-C155-85A8-A8512B0F5C64}"/>
          </ac:picMkLst>
        </pc:picChg>
      </pc:sldChg>
      <pc:sldChg chg="addSp delSp modSp mod modTransition">
        <pc:chgData name="James Soto" userId="c9c03ea1-daa0-4c5e-b910-fb524f1b5413" providerId="ADAL" clId="{9364BC4B-5C99-457A-8C89-B257668AF09C}" dt="2023-08-04T20:54:06.674" v="7116" actId="1076"/>
        <pc:sldMkLst>
          <pc:docMk/>
          <pc:sldMk cId="0" sldId="259"/>
        </pc:sldMkLst>
        <pc:spChg chg="mod">
          <ac:chgData name="James Soto" userId="c9c03ea1-daa0-4c5e-b910-fb524f1b5413" providerId="ADAL" clId="{9364BC4B-5C99-457A-8C89-B257668AF09C}" dt="2023-08-03T17:25:18.552" v="443" actId="1076"/>
          <ac:spMkLst>
            <pc:docMk/>
            <pc:sldMk cId="0" sldId="259"/>
            <ac:spMk id="167" creationId="{00000000-0000-0000-0000-000000000000}"/>
          </ac:spMkLst>
        </pc:spChg>
        <pc:spChg chg="del mod">
          <ac:chgData name="James Soto" userId="c9c03ea1-daa0-4c5e-b910-fb524f1b5413" providerId="ADAL" clId="{9364BC4B-5C99-457A-8C89-B257668AF09C}" dt="2023-08-03T17:22:01.450" v="414" actId="21"/>
          <ac:spMkLst>
            <pc:docMk/>
            <pc:sldMk cId="0" sldId="259"/>
            <ac:spMk id="168" creationId="{00000000-0000-0000-0000-000000000000}"/>
          </ac:spMkLst>
        </pc:spChg>
        <pc:graphicFrameChg chg="add mod modGraphic">
          <ac:chgData name="James Soto" userId="c9c03ea1-daa0-4c5e-b910-fb524f1b5413" providerId="ADAL" clId="{9364BC4B-5C99-457A-8C89-B257668AF09C}" dt="2023-08-03T17:56:32.308" v="773" actId="1076"/>
          <ac:graphicFrameMkLst>
            <pc:docMk/>
            <pc:sldMk cId="0" sldId="259"/>
            <ac:graphicFrameMk id="2" creationId="{631B3A3D-9267-A446-A3EF-960549251463}"/>
          </ac:graphicFrameMkLst>
        </pc:graphicFrameChg>
        <pc:picChg chg="mod">
          <ac:chgData name="James Soto" userId="c9c03ea1-daa0-4c5e-b910-fb524f1b5413" providerId="ADAL" clId="{9364BC4B-5C99-457A-8C89-B257668AF09C}" dt="2023-08-04T20:54:06.674" v="7116" actId="1076"/>
          <ac:picMkLst>
            <pc:docMk/>
            <pc:sldMk cId="0" sldId="259"/>
            <ac:picMk id="3" creationId="{52FE8CC3-AF2E-BEEC-72A0-2C8881442564}"/>
          </ac:picMkLst>
        </pc:picChg>
        <pc:picChg chg="del mod">
          <ac:chgData name="James Soto" userId="c9c03ea1-daa0-4c5e-b910-fb524f1b5413" providerId="ADAL" clId="{9364BC4B-5C99-457A-8C89-B257668AF09C}" dt="2023-08-03T17:56:26.085" v="772" actId="478"/>
          <ac:picMkLst>
            <pc:docMk/>
            <pc:sldMk cId="0" sldId="259"/>
            <ac:picMk id="169" creationId="{00000000-0000-0000-0000-000000000000}"/>
          </ac:picMkLst>
        </pc:picChg>
      </pc:sldChg>
      <pc:sldChg chg="addSp delSp modSp mod modTransition delAnim">
        <pc:chgData name="James Soto" userId="c9c03ea1-daa0-4c5e-b910-fb524f1b5413" providerId="ADAL" clId="{9364BC4B-5C99-457A-8C89-B257668AF09C}" dt="2023-08-04T20:55:14.649" v="7119" actId="1076"/>
        <pc:sldMkLst>
          <pc:docMk/>
          <pc:sldMk cId="0" sldId="260"/>
        </pc:sldMkLst>
        <pc:spChg chg="del mod">
          <ac:chgData name="James Soto" userId="c9c03ea1-daa0-4c5e-b910-fb524f1b5413" providerId="ADAL" clId="{9364BC4B-5C99-457A-8C89-B257668AF09C}" dt="2023-08-03T17:35:59.059" v="658" actId="478"/>
          <ac:spMkLst>
            <pc:docMk/>
            <pc:sldMk cId="0" sldId="260"/>
            <ac:spMk id="175" creationId="{00000000-0000-0000-0000-000000000000}"/>
          </ac:spMkLst>
        </pc:spChg>
        <pc:graphicFrameChg chg="add mod modGraphic">
          <ac:chgData name="James Soto" userId="c9c03ea1-daa0-4c5e-b910-fb524f1b5413" providerId="ADAL" clId="{9364BC4B-5C99-457A-8C89-B257668AF09C}" dt="2023-08-03T17:41:11.339" v="741" actId="1076"/>
          <ac:graphicFrameMkLst>
            <pc:docMk/>
            <pc:sldMk cId="0" sldId="260"/>
            <ac:graphicFrameMk id="2" creationId="{96FA04E5-AAA0-C789-CFFA-6F245B322F30}"/>
          </ac:graphicFrameMkLst>
        </pc:graphicFrameChg>
        <pc:picChg chg="del mod">
          <ac:chgData name="James Soto" userId="c9c03ea1-daa0-4c5e-b910-fb524f1b5413" providerId="ADAL" clId="{9364BC4B-5C99-457A-8C89-B257668AF09C}" dt="2023-08-04T20:54:50.231" v="7118" actId="478"/>
          <ac:picMkLst>
            <pc:docMk/>
            <pc:sldMk cId="0" sldId="260"/>
            <ac:picMk id="3" creationId="{9231B685-1935-552B-B855-8F499345419A}"/>
          </ac:picMkLst>
        </pc:picChg>
        <pc:picChg chg="mod">
          <ac:chgData name="James Soto" userId="c9c03ea1-daa0-4c5e-b910-fb524f1b5413" providerId="ADAL" clId="{9364BC4B-5C99-457A-8C89-B257668AF09C}" dt="2023-08-04T20:55:14.649" v="7119" actId="1076"/>
          <ac:picMkLst>
            <pc:docMk/>
            <pc:sldMk cId="0" sldId="260"/>
            <ac:picMk id="4" creationId="{E73520BA-39AB-90B7-D3A8-B2F92928B77B}"/>
          </ac:picMkLst>
        </pc:picChg>
      </pc:sldChg>
      <pc:sldChg chg="addSp delSp modSp mod modTransition">
        <pc:chgData name="James Soto" userId="c9c03ea1-daa0-4c5e-b910-fb524f1b5413" providerId="ADAL" clId="{9364BC4B-5C99-457A-8C89-B257668AF09C}" dt="2023-08-04T20:57:25.047" v="7120" actId="1076"/>
        <pc:sldMkLst>
          <pc:docMk/>
          <pc:sldMk cId="0" sldId="261"/>
        </pc:sldMkLst>
        <pc:spChg chg="add del mod">
          <ac:chgData name="James Soto" userId="c9c03ea1-daa0-4c5e-b910-fb524f1b5413" providerId="ADAL" clId="{9364BC4B-5C99-457A-8C89-B257668AF09C}" dt="2023-08-03T17:43:16.843" v="743" actId="478"/>
          <ac:spMkLst>
            <pc:docMk/>
            <pc:sldMk cId="0" sldId="261"/>
            <ac:spMk id="3" creationId="{C5C9876E-0CF2-7045-730A-0628C28DF357}"/>
          </ac:spMkLst>
        </pc:spChg>
        <pc:spChg chg="del">
          <ac:chgData name="James Soto" userId="c9c03ea1-daa0-4c5e-b910-fb524f1b5413" providerId="ADAL" clId="{9364BC4B-5C99-457A-8C89-B257668AF09C}" dt="2023-08-03T17:43:15.370" v="742" actId="478"/>
          <ac:spMkLst>
            <pc:docMk/>
            <pc:sldMk cId="0" sldId="261"/>
            <ac:spMk id="182" creationId="{00000000-0000-0000-0000-000000000000}"/>
          </ac:spMkLst>
        </pc:spChg>
        <pc:graphicFrameChg chg="add mod modGraphic">
          <ac:chgData name="James Soto" userId="c9c03ea1-daa0-4c5e-b910-fb524f1b5413" providerId="ADAL" clId="{9364BC4B-5C99-457A-8C89-B257668AF09C}" dt="2023-08-03T17:44:20.525" v="753" actId="1076"/>
          <ac:graphicFrameMkLst>
            <pc:docMk/>
            <pc:sldMk cId="0" sldId="261"/>
            <ac:graphicFrameMk id="4" creationId="{D9CC7AAB-D7CA-C867-E261-275C066BA957}"/>
          </ac:graphicFrameMkLst>
        </pc:graphicFrameChg>
        <pc:picChg chg="mod">
          <ac:chgData name="James Soto" userId="c9c03ea1-daa0-4c5e-b910-fb524f1b5413" providerId="ADAL" clId="{9364BC4B-5C99-457A-8C89-B257668AF09C}" dt="2023-08-04T20:57:25.047" v="7120" actId="1076"/>
          <ac:picMkLst>
            <pc:docMk/>
            <pc:sldMk cId="0" sldId="261"/>
            <ac:picMk id="2" creationId="{516634E4-91E3-9674-EB7D-EF9275FCE0E7}"/>
          </ac:picMkLst>
        </pc:picChg>
      </pc:sldChg>
      <pc:sldChg chg="addSp delSp modSp mod modTransition">
        <pc:chgData name="James Soto" userId="c9c03ea1-daa0-4c5e-b910-fb524f1b5413" providerId="ADAL" clId="{9364BC4B-5C99-457A-8C89-B257668AF09C}" dt="2023-08-04T20:59:06.490" v="7121" actId="1076"/>
        <pc:sldMkLst>
          <pc:docMk/>
          <pc:sldMk cId="0" sldId="262"/>
        </pc:sldMkLst>
        <pc:spChg chg="add del mod">
          <ac:chgData name="James Soto" userId="c9c03ea1-daa0-4c5e-b910-fb524f1b5413" providerId="ADAL" clId="{9364BC4B-5C99-457A-8C89-B257668AF09C}" dt="2023-08-03T17:44:30.658" v="755" actId="478"/>
          <ac:spMkLst>
            <pc:docMk/>
            <pc:sldMk cId="0" sldId="262"/>
            <ac:spMk id="3" creationId="{CADDE97D-2230-89F3-3805-11CF524CF7CE}"/>
          </ac:spMkLst>
        </pc:spChg>
        <pc:spChg chg="del">
          <ac:chgData name="James Soto" userId="c9c03ea1-daa0-4c5e-b910-fb524f1b5413" providerId="ADAL" clId="{9364BC4B-5C99-457A-8C89-B257668AF09C}" dt="2023-08-03T17:44:30.174" v="754" actId="478"/>
          <ac:spMkLst>
            <pc:docMk/>
            <pc:sldMk cId="0" sldId="262"/>
            <ac:spMk id="189" creationId="{00000000-0000-0000-0000-000000000000}"/>
          </ac:spMkLst>
        </pc:spChg>
        <pc:graphicFrameChg chg="add mod modGraphic">
          <ac:chgData name="James Soto" userId="c9c03ea1-daa0-4c5e-b910-fb524f1b5413" providerId="ADAL" clId="{9364BC4B-5C99-457A-8C89-B257668AF09C}" dt="2023-08-03T17:45:47.978" v="767" actId="1076"/>
          <ac:graphicFrameMkLst>
            <pc:docMk/>
            <pc:sldMk cId="0" sldId="262"/>
            <ac:graphicFrameMk id="4" creationId="{38FE72CC-A2C2-C803-B376-103424CFB5F5}"/>
          </ac:graphicFrameMkLst>
        </pc:graphicFrameChg>
        <pc:picChg chg="mod">
          <ac:chgData name="James Soto" userId="c9c03ea1-daa0-4c5e-b910-fb524f1b5413" providerId="ADAL" clId="{9364BC4B-5C99-457A-8C89-B257668AF09C}" dt="2023-08-04T20:59:06.490" v="7121" actId="1076"/>
          <ac:picMkLst>
            <pc:docMk/>
            <pc:sldMk cId="0" sldId="262"/>
            <ac:picMk id="2" creationId="{9654FE9E-F226-F29A-DEE6-52B391657A37}"/>
          </ac:picMkLst>
        </pc:picChg>
      </pc:sldChg>
      <pc:sldChg chg="addSp modSp mod modTransition">
        <pc:chgData name="James Soto" userId="c9c03ea1-daa0-4c5e-b910-fb524f1b5413" providerId="ADAL" clId="{9364BC4B-5C99-457A-8C89-B257668AF09C}" dt="2023-08-05T01:30:47.577" v="7123" actId="1076"/>
        <pc:sldMkLst>
          <pc:docMk/>
          <pc:sldMk cId="0" sldId="263"/>
        </pc:sldMkLst>
        <pc:spChg chg="mod">
          <ac:chgData name="James Soto" userId="c9c03ea1-daa0-4c5e-b910-fb524f1b5413" providerId="ADAL" clId="{9364BC4B-5C99-457A-8C89-B257668AF09C}" dt="2023-08-04T15:37:03.554" v="2148" actId="20577"/>
          <ac:spMkLst>
            <pc:docMk/>
            <pc:sldMk cId="0" sldId="263"/>
            <ac:spMk id="195" creationId="{00000000-0000-0000-0000-000000000000}"/>
          </ac:spMkLst>
        </pc:spChg>
        <pc:spChg chg="mod">
          <ac:chgData name="James Soto" userId="c9c03ea1-daa0-4c5e-b910-fb524f1b5413" providerId="ADAL" clId="{9364BC4B-5C99-457A-8C89-B257668AF09C}" dt="2023-08-04T15:38:03.170" v="2250" actId="14100"/>
          <ac:spMkLst>
            <pc:docMk/>
            <pc:sldMk cId="0" sldId="263"/>
            <ac:spMk id="196" creationId="{00000000-0000-0000-0000-000000000000}"/>
          </ac:spMkLst>
        </pc:spChg>
        <pc:picChg chg="mod">
          <ac:chgData name="James Soto" userId="c9c03ea1-daa0-4c5e-b910-fb524f1b5413" providerId="ADAL" clId="{9364BC4B-5C99-457A-8C89-B257668AF09C}" dt="2023-08-05T01:30:47.577" v="7123" actId="1076"/>
          <ac:picMkLst>
            <pc:docMk/>
            <pc:sldMk cId="0" sldId="263"/>
            <ac:picMk id="2" creationId="{7A7B9473-E68A-DF07-81B1-046BA2BEC995}"/>
          </ac:picMkLst>
        </pc:picChg>
        <pc:picChg chg="add mod">
          <ac:chgData name="James Soto" userId="c9c03ea1-daa0-4c5e-b910-fb524f1b5413" providerId="ADAL" clId="{9364BC4B-5C99-457A-8C89-B257668AF09C}" dt="2023-08-04T15:38:28.007" v="2255" actId="1076"/>
          <ac:picMkLst>
            <pc:docMk/>
            <pc:sldMk cId="0" sldId="263"/>
            <ac:picMk id="3" creationId="{43A4DFDE-DB9A-7F51-22A9-EF5CE88EC339}"/>
          </ac:picMkLst>
        </pc:picChg>
        <pc:picChg chg="add mod">
          <ac:chgData name="James Soto" userId="c9c03ea1-daa0-4c5e-b910-fb524f1b5413" providerId="ADAL" clId="{9364BC4B-5C99-457A-8C89-B257668AF09C}" dt="2023-08-04T15:44:57.552" v="2404" actId="1076"/>
          <ac:picMkLst>
            <pc:docMk/>
            <pc:sldMk cId="0" sldId="263"/>
            <ac:picMk id="5" creationId="{979689FB-2642-248B-0D0D-2106B7F36866}"/>
          </ac:picMkLst>
        </pc:picChg>
      </pc:sldChg>
      <pc:sldChg chg="modSp mod modTransition">
        <pc:chgData name="James Soto" userId="c9c03ea1-daa0-4c5e-b910-fb524f1b5413" providerId="ADAL" clId="{9364BC4B-5C99-457A-8C89-B257668AF09C}" dt="2023-08-05T01:36:00.485" v="7130" actId="1076"/>
        <pc:sldMkLst>
          <pc:docMk/>
          <pc:sldMk cId="0" sldId="264"/>
        </pc:sldMkLst>
        <pc:picChg chg="mod">
          <ac:chgData name="James Soto" userId="c9c03ea1-daa0-4c5e-b910-fb524f1b5413" providerId="ADAL" clId="{9364BC4B-5C99-457A-8C89-B257668AF09C}" dt="2023-08-05T01:36:00.485" v="7130" actId="1076"/>
          <ac:picMkLst>
            <pc:docMk/>
            <pc:sldMk cId="0" sldId="264"/>
            <ac:picMk id="2" creationId="{73475162-D148-EE98-A38B-E8FC10703636}"/>
          </ac:picMkLst>
        </pc:picChg>
      </pc:sldChg>
      <pc:sldChg chg="modSp mod modTransition">
        <pc:chgData name="James Soto" userId="c9c03ea1-daa0-4c5e-b910-fb524f1b5413" providerId="ADAL" clId="{9364BC4B-5C99-457A-8C89-B257668AF09C}" dt="2023-08-05T01:37:11.188" v="7131" actId="1076"/>
        <pc:sldMkLst>
          <pc:docMk/>
          <pc:sldMk cId="0" sldId="265"/>
        </pc:sldMkLst>
        <pc:spChg chg="mod">
          <ac:chgData name="James Soto" userId="c9c03ea1-daa0-4c5e-b910-fb524f1b5413" providerId="ADAL" clId="{9364BC4B-5C99-457A-8C89-B257668AF09C}" dt="2023-08-03T18:59:34.015" v="2117" actId="20577"/>
          <ac:spMkLst>
            <pc:docMk/>
            <pc:sldMk cId="0" sldId="265"/>
            <ac:spMk id="210" creationId="{00000000-0000-0000-0000-000000000000}"/>
          </ac:spMkLst>
        </pc:spChg>
        <pc:picChg chg="mod">
          <ac:chgData name="James Soto" userId="c9c03ea1-daa0-4c5e-b910-fb524f1b5413" providerId="ADAL" clId="{9364BC4B-5C99-457A-8C89-B257668AF09C}" dt="2023-08-05T01:37:11.188" v="7131" actId="1076"/>
          <ac:picMkLst>
            <pc:docMk/>
            <pc:sldMk cId="0" sldId="265"/>
            <ac:picMk id="2" creationId="{72FE0FE8-D22E-C176-46C9-F8267AAA63D8}"/>
          </ac:picMkLst>
        </pc:picChg>
      </pc:sldChg>
      <pc:sldChg chg="modSp mod modTransition">
        <pc:chgData name="James Soto" userId="c9c03ea1-daa0-4c5e-b910-fb524f1b5413" providerId="ADAL" clId="{9364BC4B-5C99-457A-8C89-B257668AF09C}" dt="2023-08-05T01:38:27.799" v="7132" actId="1076"/>
        <pc:sldMkLst>
          <pc:docMk/>
          <pc:sldMk cId="0" sldId="266"/>
        </pc:sldMkLst>
        <pc:spChg chg="mod">
          <ac:chgData name="James Soto" userId="c9c03ea1-daa0-4c5e-b910-fb524f1b5413" providerId="ADAL" clId="{9364BC4B-5C99-457A-8C89-B257668AF09C}" dt="2023-08-04T16:28:32.172" v="5460" actId="20577"/>
          <ac:spMkLst>
            <pc:docMk/>
            <pc:sldMk cId="0" sldId="266"/>
            <ac:spMk id="217" creationId="{00000000-0000-0000-0000-000000000000}"/>
          </ac:spMkLst>
        </pc:spChg>
        <pc:picChg chg="mod">
          <ac:chgData name="James Soto" userId="c9c03ea1-daa0-4c5e-b910-fb524f1b5413" providerId="ADAL" clId="{9364BC4B-5C99-457A-8C89-B257668AF09C}" dt="2023-08-05T01:38:27.799" v="7132" actId="1076"/>
          <ac:picMkLst>
            <pc:docMk/>
            <pc:sldMk cId="0" sldId="266"/>
            <ac:picMk id="2" creationId="{054D74F9-0B4D-561E-2B50-40FBDBDC6F11}"/>
          </ac:picMkLst>
        </pc:picChg>
      </pc:sldChg>
      <pc:sldChg chg="addSp modSp mod modTransition">
        <pc:chgData name="James Soto" userId="c9c03ea1-daa0-4c5e-b910-fb524f1b5413" providerId="ADAL" clId="{9364BC4B-5C99-457A-8C89-B257668AF09C}" dt="2023-08-05T01:40:33.326" v="7133" actId="1076"/>
        <pc:sldMkLst>
          <pc:docMk/>
          <pc:sldMk cId="0" sldId="267"/>
        </pc:sldMkLst>
        <pc:spChg chg="add mod">
          <ac:chgData name="James Soto" userId="c9c03ea1-daa0-4c5e-b910-fb524f1b5413" providerId="ADAL" clId="{9364BC4B-5C99-457A-8C89-B257668AF09C}" dt="2023-08-04T17:26:15.787" v="7104" actId="313"/>
          <ac:spMkLst>
            <pc:docMk/>
            <pc:sldMk cId="0" sldId="267"/>
            <ac:spMk id="2" creationId="{F1DA8D36-9936-72EA-4A75-FDB31084780A}"/>
          </ac:spMkLst>
        </pc:spChg>
        <pc:spChg chg="mod">
          <ac:chgData name="James Soto" userId="c9c03ea1-daa0-4c5e-b910-fb524f1b5413" providerId="ADAL" clId="{9364BC4B-5C99-457A-8C89-B257668AF09C}" dt="2023-08-04T17:01:16.713" v="5852" actId="6549"/>
          <ac:spMkLst>
            <pc:docMk/>
            <pc:sldMk cId="0" sldId="267"/>
            <ac:spMk id="224" creationId="{00000000-0000-0000-0000-000000000000}"/>
          </ac:spMkLst>
        </pc:spChg>
        <pc:picChg chg="mod">
          <ac:chgData name="James Soto" userId="c9c03ea1-daa0-4c5e-b910-fb524f1b5413" providerId="ADAL" clId="{9364BC4B-5C99-457A-8C89-B257668AF09C}" dt="2023-08-05T01:40:33.326" v="7133" actId="1076"/>
          <ac:picMkLst>
            <pc:docMk/>
            <pc:sldMk cId="0" sldId="267"/>
            <ac:picMk id="3" creationId="{DC4FC5EB-5DAE-30BA-CD6D-AE297A3D551B}"/>
          </ac:picMkLst>
        </pc:picChg>
      </pc:sldChg>
      <pc:sldChg chg="modSp mod modTransition">
        <pc:chgData name="James Soto" userId="c9c03ea1-daa0-4c5e-b910-fb524f1b5413" providerId="ADAL" clId="{9364BC4B-5C99-457A-8C89-B257668AF09C}" dt="2023-08-05T01:44:01.123" v="7426" actId="20577"/>
        <pc:sldMkLst>
          <pc:docMk/>
          <pc:sldMk cId="0" sldId="268"/>
        </pc:sldMkLst>
        <pc:spChg chg="mod">
          <ac:chgData name="James Soto" userId="c9c03ea1-daa0-4c5e-b910-fb524f1b5413" providerId="ADAL" clId="{9364BC4B-5C99-457A-8C89-B257668AF09C}" dt="2023-08-05T01:44:01.123" v="7426" actId="20577"/>
          <ac:spMkLst>
            <pc:docMk/>
            <pc:sldMk cId="0" sldId="268"/>
            <ac:spMk id="231" creationId="{00000000-0000-0000-0000-000000000000}"/>
          </ac:spMkLst>
        </pc:spChg>
        <pc:picChg chg="mod">
          <ac:chgData name="James Soto" userId="c9c03ea1-daa0-4c5e-b910-fb524f1b5413" providerId="ADAL" clId="{9364BC4B-5C99-457A-8C89-B257668AF09C}" dt="2023-08-05T01:41:44.602" v="7134" actId="1076"/>
          <ac:picMkLst>
            <pc:docMk/>
            <pc:sldMk cId="0" sldId="268"/>
            <ac:picMk id="2" creationId="{29593FE5-6343-4C20-810C-BC127CFA31FF}"/>
          </ac:picMkLst>
        </pc:picChg>
      </pc:sldChg>
      <pc:sldChg chg="modSp del mod modTransition">
        <pc:chgData name="James Soto" userId="c9c03ea1-daa0-4c5e-b910-fb524f1b5413" providerId="ADAL" clId="{9364BC4B-5C99-457A-8C89-B257668AF09C}" dt="2023-08-04T20:46:39.956" v="7108"/>
        <pc:sldMkLst>
          <pc:docMk/>
          <pc:sldMk cId="0" sldId="269"/>
        </pc:sldMkLst>
        <pc:spChg chg="mod">
          <ac:chgData name="James Soto" userId="c9c03ea1-daa0-4c5e-b910-fb524f1b5413" providerId="ADAL" clId="{9364BC4B-5C99-457A-8C89-B257668AF09C}" dt="2023-08-04T17:18:44.331" v="6242" actId="20577"/>
          <ac:spMkLst>
            <pc:docMk/>
            <pc:sldMk cId="0" sldId="269"/>
            <ac:spMk id="238" creationId="{00000000-0000-0000-0000-000000000000}"/>
          </ac:spMkLst>
        </pc:spChg>
      </pc:sldChg>
      <pc:sldChg chg="addSp delSp modSp add mod modTransition">
        <pc:chgData name="James Soto" userId="c9c03ea1-daa0-4c5e-b910-fb524f1b5413" providerId="ADAL" clId="{9364BC4B-5C99-457A-8C89-B257668AF09C}" dt="2023-08-05T01:31:21.553" v="7124" actId="1076"/>
        <pc:sldMkLst>
          <pc:docMk/>
          <pc:sldMk cId="949733527" sldId="270"/>
        </pc:sldMkLst>
        <pc:spChg chg="mod">
          <ac:chgData name="James Soto" userId="c9c03ea1-daa0-4c5e-b910-fb524f1b5413" providerId="ADAL" clId="{9364BC4B-5C99-457A-8C89-B257668AF09C}" dt="2023-08-04T15:43:31.021" v="2384" actId="20577"/>
          <ac:spMkLst>
            <pc:docMk/>
            <pc:sldMk cId="949733527" sldId="270"/>
            <ac:spMk id="195" creationId="{00000000-0000-0000-0000-000000000000}"/>
          </ac:spMkLst>
        </pc:spChg>
        <pc:spChg chg="mod">
          <ac:chgData name="James Soto" userId="c9c03ea1-daa0-4c5e-b910-fb524f1b5413" providerId="ADAL" clId="{9364BC4B-5C99-457A-8C89-B257668AF09C}" dt="2023-08-04T15:43:20.013" v="2365" actId="20577"/>
          <ac:spMkLst>
            <pc:docMk/>
            <pc:sldMk cId="949733527" sldId="270"/>
            <ac:spMk id="196" creationId="{00000000-0000-0000-0000-000000000000}"/>
          </ac:spMkLst>
        </pc:spChg>
        <pc:picChg chg="mod">
          <ac:chgData name="James Soto" userId="c9c03ea1-daa0-4c5e-b910-fb524f1b5413" providerId="ADAL" clId="{9364BC4B-5C99-457A-8C89-B257668AF09C}" dt="2023-08-05T01:31:21.553" v="7124" actId="1076"/>
          <ac:picMkLst>
            <pc:docMk/>
            <pc:sldMk cId="949733527" sldId="270"/>
            <ac:picMk id="2" creationId="{AD686089-3450-4CBE-82EA-CCA1F20A4F52}"/>
          </ac:picMkLst>
        </pc:picChg>
        <pc:picChg chg="del">
          <ac:chgData name="James Soto" userId="c9c03ea1-daa0-4c5e-b910-fb524f1b5413" providerId="ADAL" clId="{9364BC4B-5C99-457A-8C89-B257668AF09C}" dt="2023-08-04T15:39:56.616" v="2271" actId="478"/>
          <ac:picMkLst>
            <pc:docMk/>
            <pc:sldMk cId="949733527" sldId="270"/>
            <ac:picMk id="3" creationId="{43A4DFDE-DB9A-7F51-22A9-EF5CE88EC339}"/>
          </ac:picMkLst>
        </pc:picChg>
        <pc:picChg chg="add mod">
          <ac:chgData name="James Soto" userId="c9c03ea1-daa0-4c5e-b910-fb524f1b5413" providerId="ADAL" clId="{9364BC4B-5C99-457A-8C89-B257668AF09C}" dt="2023-08-04T15:40:01.999" v="2272" actId="1076"/>
          <ac:picMkLst>
            <pc:docMk/>
            <pc:sldMk cId="949733527" sldId="270"/>
            <ac:picMk id="4" creationId="{7817D7F3-B675-6DEF-81EF-8E7F52117DE8}"/>
          </ac:picMkLst>
        </pc:picChg>
        <pc:picChg chg="del">
          <ac:chgData name="James Soto" userId="c9c03ea1-daa0-4c5e-b910-fb524f1b5413" providerId="ADAL" clId="{9364BC4B-5C99-457A-8C89-B257668AF09C}" dt="2023-08-04T15:40:39.012" v="2284" actId="478"/>
          <ac:picMkLst>
            <pc:docMk/>
            <pc:sldMk cId="949733527" sldId="270"/>
            <ac:picMk id="5" creationId="{979689FB-2642-248B-0D0D-2106B7F36866}"/>
          </ac:picMkLst>
        </pc:picChg>
        <pc:picChg chg="add mod">
          <ac:chgData name="James Soto" userId="c9c03ea1-daa0-4c5e-b910-fb524f1b5413" providerId="ADAL" clId="{9364BC4B-5C99-457A-8C89-B257668AF09C}" dt="2023-08-04T15:44:45.803" v="2403" actId="1076"/>
          <ac:picMkLst>
            <pc:docMk/>
            <pc:sldMk cId="949733527" sldId="270"/>
            <ac:picMk id="7" creationId="{834B825F-3975-E63F-3942-34EE8729F143}"/>
          </ac:picMkLst>
        </pc:picChg>
      </pc:sldChg>
      <pc:sldChg chg="new del">
        <pc:chgData name="James Soto" userId="c9c03ea1-daa0-4c5e-b910-fb524f1b5413" providerId="ADAL" clId="{9364BC4B-5C99-457A-8C89-B257668AF09C}" dt="2023-08-04T15:39:06.317" v="2260" actId="47"/>
        <pc:sldMkLst>
          <pc:docMk/>
          <pc:sldMk cId="4268818539" sldId="270"/>
        </pc:sldMkLst>
      </pc:sldChg>
      <pc:sldChg chg="addSp delSp modSp add mod modTransition">
        <pc:chgData name="James Soto" userId="c9c03ea1-daa0-4c5e-b910-fb524f1b5413" providerId="ADAL" clId="{9364BC4B-5C99-457A-8C89-B257668AF09C}" dt="2023-08-05T01:32:00.073" v="7126" actId="1076"/>
        <pc:sldMkLst>
          <pc:docMk/>
          <pc:sldMk cId="41739935" sldId="271"/>
        </pc:sldMkLst>
        <pc:spChg chg="mod">
          <ac:chgData name="James Soto" userId="c9c03ea1-daa0-4c5e-b910-fb524f1b5413" providerId="ADAL" clId="{9364BC4B-5C99-457A-8C89-B257668AF09C}" dt="2023-08-04T15:46:11.812" v="2516" actId="20577"/>
          <ac:spMkLst>
            <pc:docMk/>
            <pc:sldMk cId="41739935" sldId="271"/>
            <ac:spMk id="195" creationId="{00000000-0000-0000-0000-000000000000}"/>
          </ac:spMkLst>
        </pc:spChg>
        <pc:spChg chg="mod">
          <ac:chgData name="James Soto" userId="c9c03ea1-daa0-4c5e-b910-fb524f1b5413" providerId="ADAL" clId="{9364BC4B-5C99-457A-8C89-B257668AF09C}" dt="2023-08-04T15:45:55.742" v="2489" actId="1076"/>
          <ac:spMkLst>
            <pc:docMk/>
            <pc:sldMk cId="41739935" sldId="271"/>
            <ac:spMk id="196" creationId="{00000000-0000-0000-0000-000000000000}"/>
          </ac:spMkLst>
        </pc:spChg>
        <pc:picChg chg="mod">
          <ac:chgData name="James Soto" userId="c9c03ea1-daa0-4c5e-b910-fb524f1b5413" providerId="ADAL" clId="{9364BC4B-5C99-457A-8C89-B257668AF09C}" dt="2023-08-05T01:32:00.073" v="7126" actId="1076"/>
          <ac:picMkLst>
            <pc:docMk/>
            <pc:sldMk cId="41739935" sldId="271"/>
            <ac:picMk id="2" creationId="{496DA004-168C-071E-A97D-8AD6C720AB47}"/>
          </ac:picMkLst>
        </pc:picChg>
        <pc:picChg chg="add mod">
          <ac:chgData name="James Soto" userId="c9c03ea1-daa0-4c5e-b910-fb524f1b5413" providerId="ADAL" clId="{9364BC4B-5C99-457A-8C89-B257668AF09C}" dt="2023-08-04T15:44:08.392" v="2395" actId="1076"/>
          <ac:picMkLst>
            <pc:docMk/>
            <pc:sldMk cId="41739935" sldId="271"/>
            <ac:picMk id="3" creationId="{B92DCEA6-2C0C-AB47-B945-62004D353309}"/>
          </ac:picMkLst>
        </pc:picChg>
        <pc:picChg chg="del">
          <ac:chgData name="James Soto" userId="c9c03ea1-daa0-4c5e-b910-fb524f1b5413" providerId="ADAL" clId="{9364BC4B-5C99-457A-8C89-B257668AF09C}" dt="2023-08-04T15:44:03.513" v="2394" actId="478"/>
          <ac:picMkLst>
            <pc:docMk/>
            <pc:sldMk cId="41739935" sldId="271"/>
            <ac:picMk id="4" creationId="{7817D7F3-B675-6DEF-81EF-8E7F52117DE8}"/>
          </ac:picMkLst>
        </pc:picChg>
        <pc:picChg chg="add mod">
          <ac:chgData name="James Soto" userId="c9c03ea1-daa0-4c5e-b910-fb524f1b5413" providerId="ADAL" clId="{9364BC4B-5C99-457A-8C89-B257668AF09C}" dt="2023-08-04T15:44:39.292" v="2402" actId="1076"/>
          <ac:picMkLst>
            <pc:docMk/>
            <pc:sldMk cId="41739935" sldId="271"/>
            <ac:picMk id="6" creationId="{5C7E0FC9-5FA4-A5F0-60F3-ED6155D52FD8}"/>
          </ac:picMkLst>
        </pc:picChg>
        <pc:picChg chg="del">
          <ac:chgData name="James Soto" userId="c9c03ea1-daa0-4c5e-b910-fb524f1b5413" providerId="ADAL" clId="{9364BC4B-5C99-457A-8C89-B257668AF09C}" dt="2023-08-04T15:44:32.077" v="2401" actId="478"/>
          <ac:picMkLst>
            <pc:docMk/>
            <pc:sldMk cId="41739935" sldId="271"/>
            <ac:picMk id="7" creationId="{834B825F-3975-E63F-3942-34EE8729F143}"/>
          </ac:picMkLst>
        </pc:picChg>
      </pc:sldChg>
      <pc:sldChg chg="addSp delSp modSp add mod modTransition">
        <pc:chgData name="James Soto" userId="c9c03ea1-daa0-4c5e-b910-fb524f1b5413" providerId="ADAL" clId="{9364BC4B-5C99-457A-8C89-B257668AF09C}" dt="2023-08-05T01:32:36.688" v="7127" actId="1076"/>
        <pc:sldMkLst>
          <pc:docMk/>
          <pc:sldMk cId="2756591910" sldId="272"/>
        </pc:sldMkLst>
        <pc:spChg chg="mod">
          <ac:chgData name="James Soto" userId="c9c03ea1-daa0-4c5e-b910-fb524f1b5413" providerId="ADAL" clId="{9364BC4B-5C99-457A-8C89-B257668AF09C}" dt="2023-08-04T15:50:50.677" v="2563" actId="14100"/>
          <ac:spMkLst>
            <pc:docMk/>
            <pc:sldMk cId="2756591910" sldId="272"/>
            <ac:spMk id="195" creationId="{00000000-0000-0000-0000-000000000000}"/>
          </ac:spMkLst>
        </pc:spChg>
        <pc:spChg chg="mod">
          <ac:chgData name="James Soto" userId="c9c03ea1-daa0-4c5e-b910-fb524f1b5413" providerId="ADAL" clId="{9364BC4B-5C99-457A-8C89-B257668AF09C}" dt="2023-08-04T15:58:47.387" v="2990" actId="313"/>
          <ac:spMkLst>
            <pc:docMk/>
            <pc:sldMk cId="2756591910" sldId="272"/>
            <ac:spMk id="196" creationId="{00000000-0000-0000-0000-000000000000}"/>
          </ac:spMkLst>
        </pc:spChg>
        <pc:picChg chg="mod">
          <ac:chgData name="James Soto" userId="c9c03ea1-daa0-4c5e-b910-fb524f1b5413" providerId="ADAL" clId="{9364BC4B-5C99-457A-8C89-B257668AF09C}" dt="2023-08-05T01:32:36.688" v="7127" actId="1076"/>
          <ac:picMkLst>
            <pc:docMk/>
            <pc:sldMk cId="2756591910" sldId="272"/>
            <ac:picMk id="2" creationId="{29B55567-8B18-677E-E0CC-C196AB157E25}"/>
          </ac:picMkLst>
        </pc:picChg>
        <pc:picChg chg="del">
          <ac:chgData name="James Soto" userId="c9c03ea1-daa0-4c5e-b910-fb524f1b5413" providerId="ADAL" clId="{9364BC4B-5C99-457A-8C89-B257668AF09C}" dt="2023-08-04T15:47:35.548" v="2518" actId="478"/>
          <ac:picMkLst>
            <pc:docMk/>
            <pc:sldMk cId="2756591910" sldId="272"/>
            <ac:picMk id="3" creationId="{B92DCEA6-2C0C-AB47-B945-62004D353309}"/>
          </ac:picMkLst>
        </pc:picChg>
        <pc:picChg chg="add mod">
          <ac:chgData name="James Soto" userId="c9c03ea1-daa0-4c5e-b910-fb524f1b5413" providerId="ADAL" clId="{9364BC4B-5C99-457A-8C89-B257668AF09C}" dt="2023-08-04T15:52:17.757" v="2645" actId="1076"/>
          <ac:picMkLst>
            <pc:docMk/>
            <pc:sldMk cId="2756591910" sldId="272"/>
            <ac:picMk id="4" creationId="{C1122963-60D5-8136-D795-29EB216CADBE}"/>
          </ac:picMkLst>
        </pc:picChg>
        <pc:picChg chg="del">
          <ac:chgData name="James Soto" userId="c9c03ea1-daa0-4c5e-b910-fb524f1b5413" providerId="ADAL" clId="{9364BC4B-5C99-457A-8C89-B257668AF09C}" dt="2023-08-04T15:47:36.145" v="2519" actId="478"/>
          <ac:picMkLst>
            <pc:docMk/>
            <pc:sldMk cId="2756591910" sldId="272"/>
            <ac:picMk id="6" creationId="{5C7E0FC9-5FA4-A5F0-60F3-ED6155D52FD8}"/>
          </ac:picMkLst>
        </pc:picChg>
        <pc:picChg chg="add mod">
          <ac:chgData name="James Soto" userId="c9c03ea1-daa0-4c5e-b910-fb524f1b5413" providerId="ADAL" clId="{9364BC4B-5C99-457A-8C89-B257668AF09C}" dt="2023-08-04T15:50:26.604" v="2528" actId="1076"/>
          <ac:picMkLst>
            <pc:docMk/>
            <pc:sldMk cId="2756591910" sldId="272"/>
            <ac:picMk id="7" creationId="{A44D2A33-7B28-CC98-B42E-A851C924E44E}"/>
          </ac:picMkLst>
        </pc:picChg>
      </pc:sldChg>
      <pc:sldChg chg="addSp delSp modSp add mod modTransition">
        <pc:chgData name="James Soto" userId="c9c03ea1-daa0-4c5e-b910-fb524f1b5413" providerId="ADAL" clId="{9364BC4B-5C99-457A-8C89-B257668AF09C}" dt="2023-08-05T01:33:38.159" v="7129" actId="1076"/>
        <pc:sldMkLst>
          <pc:docMk/>
          <pc:sldMk cId="14582762" sldId="273"/>
        </pc:sldMkLst>
        <pc:spChg chg="mod">
          <ac:chgData name="James Soto" userId="c9c03ea1-daa0-4c5e-b910-fb524f1b5413" providerId="ADAL" clId="{9364BC4B-5C99-457A-8C89-B257668AF09C}" dt="2023-08-04T15:53:43.497" v="2708" actId="404"/>
          <ac:spMkLst>
            <pc:docMk/>
            <pc:sldMk cId="14582762" sldId="273"/>
            <ac:spMk id="195" creationId="{00000000-0000-0000-0000-000000000000}"/>
          </ac:spMkLst>
        </pc:spChg>
        <pc:spChg chg="mod">
          <ac:chgData name="James Soto" userId="c9c03ea1-daa0-4c5e-b910-fb524f1b5413" providerId="ADAL" clId="{9364BC4B-5C99-457A-8C89-B257668AF09C}" dt="2023-08-04T15:57:21.413" v="2810" actId="20577"/>
          <ac:spMkLst>
            <pc:docMk/>
            <pc:sldMk cId="14582762" sldId="273"/>
            <ac:spMk id="196" creationId="{00000000-0000-0000-0000-000000000000}"/>
          </ac:spMkLst>
        </pc:spChg>
        <pc:picChg chg="mod">
          <ac:chgData name="James Soto" userId="c9c03ea1-daa0-4c5e-b910-fb524f1b5413" providerId="ADAL" clId="{9364BC4B-5C99-457A-8C89-B257668AF09C}" dt="2023-08-05T01:33:38.159" v="7129" actId="1076"/>
          <ac:picMkLst>
            <pc:docMk/>
            <pc:sldMk cId="14582762" sldId="273"/>
            <ac:picMk id="2" creationId="{B70EED05-1CD1-EC72-79EB-01BFA760AE1D}"/>
          </ac:picMkLst>
        </pc:picChg>
        <pc:picChg chg="add mod">
          <ac:chgData name="James Soto" userId="c9c03ea1-daa0-4c5e-b910-fb524f1b5413" providerId="ADAL" clId="{9364BC4B-5C99-457A-8C89-B257668AF09C}" dt="2023-08-04T15:53:07.304" v="2660" actId="1076"/>
          <ac:picMkLst>
            <pc:docMk/>
            <pc:sldMk cId="14582762" sldId="273"/>
            <ac:picMk id="3" creationId="{C310E726-8749-3C7E-38C3-DD1420B97A30}"/>
          </ac:picMkLst>
        </pc:picChg>
        <pc:picChg chg="del">
          <ac:chgData name="James Soto" userId="c9c03ea1-daa0-4c5e-b910-fb524f1b5413" providerId="ADAL" clId="{9364BC4B-5C99-457A-8C89-B257668AF09C}" dt="2023-08-04T15:52:35.114" v="2647" actId="478"/>
          <ac:picMkLst>
            <pc:docMk/>
            <pc:sldMk cId="14582762" sldId="273"/>
            <ac:picMk id="4" creationId="{C1122963-60D5-8136-D795-29EB216CADBE}"/>
          </ac:picMkLst>
        </pc:picChg>
        <pc:picChg chg="add mod">
          <ac:chgData name="James Soto" userId="c9c03ea1-daa0-4c5e-b910-fb524f1b5413" providerId="ADAL" clId="{9364BC4B-5C99-457A-8C89-B257668AF09C}" dt="2023-08-04T15:53:17.316" v="2663" actId="1076"/>
          <ac:picMkLst>
            <pc:docMk/>
            <pc:sldMk cId="14582762" sldId="273"/>
            <ac:picMk id="6" creationId="{02F02D0E-FF3B-53FD-4DAC-0B6A7D9E79AC}"/>
          </ac:picMkLst>
        </pc:picChg>
        <pc:picChg chg="del">
          <ac:chgData name="James Soto" userId="c9c03ea1-daa0-4c5e-b910-fb524f1b5413" providerId="ADAL" clId="{9364BC4B-5C99-457A-8C89-B257668AF09C}" dt="2023-08-04T15:52:35.553" v="2648" actId="478"/>
          <ac:picMkLst>
            <pc:docMk/>
            <pc:sldMk cId="14582762" sldId="273"/>
            <ac:picMk id="7" creationId="{A44D2A33-7B28-CC98-B42E-A851C924E44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513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39107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9993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7333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1.m4a"/><Relationship Id="rId7" Type="http://schemas.openxmlformats.org/officeDocument/2006/relationships/image" Target="../media/image11.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2.m4a"/><Relationship Id="rId7" Type="http://schemas.openxmlformats.org/officeDocument/2006/relationships/image" Target="../media/image13.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3.m4a"/><Relationship Id="rId7" Type="http://schemas.openxmlformats.org/officeDocument/2006/relationships/image" Target="../media/image15.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17.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hyperlink" Target="https://wiki.sei.cmu.edu/confluence/pages/viewpage.action?pageId=88046682" TargetMode="External"/><Relationship Id="rId4" Type="http://schemas.openxmlformats.org/officeDocument/2006/relationships/hyperlink" Target="https://en.wikipedia.org/wiki/Yahoo!_data_breache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3.mp4"/><Relationship Id="rId7" Type="http://schemas.openxmlformats.org/officeDocument/2006/relationships/notesSlide" Target="../notesSlides/notesSlide3.xml"/><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audio" Target="../media/media4.m4a"/><Relationship Id="rId10" Type="http://schemas.openxmlformats.org/officeDocument/2006/relationships/image" Target="../media/image4.png"/><Relationship Id="rId4" Type="http://schemas.microsoft.com/office/2007/relationships/media" Target="../media/media4.m4a"/><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James Soto</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1" name="Recorded Sound">
            <a:hlinkClick r:id="" action="ppaction://media"/>
            <a:extLst>
              <a:ext uri="{FF2B5EF4-FFF2-40B4-BE49-F238E27FC236}">
                <a16:creationId xmlns:a16="http://schemas.microsoft.com/office/drawing/2014/main" id="{0E0B5736-2DB1-8678-BF86-6CB88EA4FF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01053" y="605990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044"/>
    </mc:Choice>
    <mc:Fallback>
      <p:transition spd="slow" advTm="12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dirty="0" err="1"/>
              <a:t>MaxSizeGreaterOrEqualToSize</a:t>
            </a:r>
            <a:r>
              <a:rPr lang="en-US" dirty="0"/>
              <a:t> </a:t>
            </a:r>
            <a:endParaRPr dirty="0"/>
          </a:p>
        </p:txBody>
      </p:sp>
      <p:sp>
        <p:nvSpPr>
          <p:cNvPr id="196" name="Google Shape;196;g9504e29505_0_0"/>
          <p:cNvSpPr txBox="1">
            <a:spLocks noGrp="1"/>
          </p:cNvSpPr>
          <p:nvPr>
            <p:ph type="body" idx="1"/>
          </p:nvPr>
        </p:nvSpPr>
        <p:spPr>
          <a:xfrm>
            <a:off x="685800" y="2114250"/>
            <a:ext cx="10820400" cy="106738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tests that the max size is greater than or equal to size for 0, 1, 5, 10 entries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B92DCEA6-2C0C-AB47-B945-62004D353309}"/>
              </a:ext>
            </a:extLst>
          </p:cNvPr>
          <p:cNvPicPr>
            <a:picLocks noChangeAspect="1"/>
          </p:cNvPicPr>
          <p:nvPr/>
        </p:nvPicPr>
        <p:blipFill>
          <a:blip r:embed="rId7"/>
          <a:stretch>
            <a:fillRect/>
          </a:stretch>
        </p:blipFill>
        <p:spPr>
          <a:xfrm>
            <a:off x="372993" y="3008336"/>
            <a:ext cx="6317954" cy="3469696"/>
          </a:xfrm>
          <a:prstGeom prst="rect">
            <a:avLst/>
          </a:prstGeom>
        </p:spPr>
      </p:pic>
      <p:pic>
        <p:nvPicPr>
          <p:cNvPr id="6" name="Picture 5" descr="A black box with white text&#10;&#10;Description automatically generated">
            <a:extLst>
              <a:ext uri="{FF2B5EF4-FFF2-40B4-BE49-F238E27FC236}">
                <a16:creationId xmlns:a16="http://schemas.microsoft.com/office/drawing/2014/main" id="{5C7E0FC9-5FA4-A5F0-60F3-ED6155D52FD8}"/>
              </a:ext>
            </a:extLst>
          </p:cNvPr>
          <p:cNvPicPr>
            <a:picLocks noChangeAspect="1"/>
          </p:cNvPicPr>
          <p:nvPr/>
        </p:nvPicPr>
        <p:blipFill>
          <a:blip r:embed="rId8"/>
          <a:stretch>
            <a:fillRect/>
          </a:stretch>
        </p:blipFill>
        <p:spPr>
          <a:xfrm>
            <a:off x="7200900" y="4305899"/>
            <a:ext cx="4547757" cy="874569"/>
          </a:xfrm>
          <a:prstGeom prst="rect">
            <a:avLst/>
          </a:prstGeom>
        </p:spPr>
      </p:pic>
      <p:pic>
        <p:nvPicPr>
          <p:cNvPr id="2" name="Recorded Sound">
            <a:hlinkClick r:id="" action="ppaction://media"/>
            <a:extLst>
              <a:ext uri="{FF2B5EF4-FFF2-40B4-BE49-F238E27FC236}">
                <a16:creationId xmlns:a16="http://schemas.microsoft.com/office/drawing/2014/main" id="{496DA004-168C-071E-A97D-8AD6C720AB4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0074442" y="5710338"/>
            <a:ext cx="609600" cy="609600"/>
          </a:xfrm>
          <a:prstGeom prst="rect">
            <a:avLst/>
          </a:prstGeom>
        </p:spPr>
      </p:pic>
    </p:spTree>
    <p:custDataLst>
      <p:tags r:id="rId1"/>
    </p:custDataLst>
    <p:extLst>
      <p:ext uri="{BB962C8B-B14F-4D97-AF65-F5344CB8AC3E}">
        <p14:creationId xmlns:p14="http://schemas.microsoft.com/office/powerpoint/2010/main" val="41739935"/>
      </p:ext>
    </p:extLst>
  </p:cSld>
  <p:clrMapOvr>
    <a:masterClrMapping/>
  </p:clrMapOvr>
  <mc:AlternateContent xmlns:mc="http://schemas.openxmlformats.org/markup-compatibility/2006">
    <mc:Choice xmlns:p14="http://schemas.microsoft.com/office/powerpoint/2010/main" Requires="p14">
      <p:transition spd="slow" p14:dur="2000" advTm="15403"/>
    </mc:Choice>
    <mc:Fallback>
      <p:transition spd="slow" advTm="1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872762" y="764373"/>
            <a:ext cx="9633438"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dirty="0" err="1"/>
              <a:t>AccessOutOfBoundsThrowException</a:t>
            </a:r>
            <a:r>
              <a:rPr lang="en-US" dirty="0"/>
              <a:t> </a:t>
            </a:r>
            <a:endParaRPr dirty="0"/>
          </a:p>
        </p:txBody>
      </p:sp>
      <p:sp>
        <p:nvSpPr>
          <p:cNvPr id="196" name="Google Shape;196;g9504e29505_0_0"/>
          <p:cNvSpPr txBox="1">
            <a:spLocks noGrp="1"/>
          </p:cNvSpPr>
          <p:nvPr>
            <p:ph type="body" idx="1"/>
          </p:nvPr>
        </p:nvSpPr>
        <p:spPr>
          <a:xfrm>
            <a:off x="685800" y="2114250"/>
            <a:ext cx="10820400" cy="106738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is a negative test that tries to access an index at (5) which does not exist in the collection, expecting an out-of-range exception. If no exception is thrown, the test will fail.</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C1122963-60D5-8136-D795-29EB216CADBE}"/>
              </a:ext>
            </a:extLst>
          </p:cNvPr>
          <p:cNvPicPr>
            <a:picLocks noChangeAspect="1"/>
          </p:cNvPicPr>
          <p:nvPr/>
        </p:nvPicPr>
        <p:blipFill>
          <a:blip r:embed="rId7"/>
          <a:stretch>
            <a:fillRect/>
          </a:stretch>
        </p:blipFill>
        <p:spPr>
          <a:xfrm>
            <a:off x="800100" y="3332208"/>
            <a:ext cx="6482101" cy="1167464"/>
          </a:xfrm>
          <a:prstGeom prst="rect">
            <a:avLst/>
          </a:prstGeom>
        </p:spPr>
      </p:pic>
      <p:pic>
        <p:nvPicPr>
          <p:cNvPr id="7" name="Picture 6" descr="A blue and white text on a black background&#10;&#10;Description automatically generated">
            <a:extLst>
              <a:ext uri="{FF2B5EF4-FFF2-40B4-BE49-F238E27FC236}">
                <a16:creationId xmlns:a16="http://schemas.microsoft.com/office/drawing/2014/main" id="{A44D2A33-7B28-CC98-B42E-A851C924E44E}"/>
              </a:ext>
            </a:extLst>
          </p:cNvPr>
          <p:cNvPicPr>
            <a:picLocks noChangeAspect="1"/>
          </p:cNvPicPr>
          <p:nvPr/>
        </p:nvPicPr>
        <p:blipFill>
          <a:blip r:embed="rId8"/>
          <a:stretch>
            <a:fillRect/>
          </a:stretch>
        </p:blipFill>
        <p:spPr>
          <a:xfrm>
            <a:off x="3301803" y="4878720"/>
            <a:ext cx="7645793" cy="1320868"/>
          </a:xfrm>
          <a:prstGeom prst="rect">
            <a:avLst/>
          </a:prstGeom>
        </p:spPr>
      </p:pic>
      <p:pic>
        <p:nvPicPr>
          <p:cNvPr id="2" name="Recorded Sound">
            <a:hlinkClick r:id="" action="ppaction://media"/>
            <a:extLst>
              <a:ext uri="{FF2B5EF4-FFF2-40B4-BE49-F238E27FC236}">
                <a16:creationId xmlns:a16="http://schemas.microsoft.com/office/drawing/2014/main" id="{29B55567-8B18-677E-E0CC-C196AB157E2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634804" y="5710338"/>
            <a:ext cx="609600" cy="609600"/>
          </a:xfrm>
          <a:prstGeom prst="rect">
            <a:avLst/>
          </a:prstGeom>
        </p:spPr>
      </p:pic>
    </p:spTree>
    <p:custDataLst>
      <p:tags r:id="rId1"/>
    </p:custDataLst>
    <p:extLst>
      <p:ext uri="{BB962C8B-B14F-4D97-AF65-F5344CB8AC3E}">
        <p14:creationId xmlns:p14="http://schemas.microsoft.com/office/powerpoint/2010/main" val="2756591910"/>
      </p:ext>
    </p:extLst>
  </p:cSld>
  <p:clrMapOvr>
    <a:masterClrMapping/>
  </p:clrMapOvr>
  <mc:AlternateContent xmlns:mc="http://schemas.openxmlformats.org/markup-compatibility/2006">
    <mc:Choice xmlns:p14="http://schemas.microsoft.com/office/powerpoint/2010/main" Requires="p14">
      <p:transition spd="slow" p14:dur="2000" advTm="18889"/>
    </mc:Choice>
    <mc:Fallback>
      <p:transition spd="slow" advTm="18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872762" y="764373"/>
            <a:ext cx="9633438"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sz="3200" dirty="0" err="1"/>
              <a:t>EraseFromEmptyVectorDoesNotDecreaseSize</a:t>
            </a:r>
            <a:r>
              <a:rPr lang="en-US" dirty="0"/>
              <a:t> </a:t>
            </a:r>
            <a:endParaRPr dirty="0"/>
          </a:p>
        </p:txBody>
      </p:sp>
      <p:sp>
        <p:nvSpPr>
          <p:cNvPr id="196" name="Google Shape;196;g9504e29505_0_0"/>
          <p:cNvSpPr txBox="1">
            <a:spLocks noGrp="1"/>
          </p:cNvSpPr>
          <p:nvPr>
            <p:ph type="body" idx="1"/>
          </p:nvPr>
        </p:nvSpPr>
        <p:spPr>
          <a:xfrm>
            <a:off x="685800" y="2114250"/>
            <a:ext cx="10820400" cy="106738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is a negative test checks if the collection size decreases when attempting to erase an element from an empty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 code&#10;&#10;Description automatically generated">
            <a:extLst>
              <a:ext uri="{FF2B5EF4-FFF2-40B4-BE49-F238E27FC236}">
                <a16:creationId xmlns:a16="http://schemas.microsoft.com/office/drawing/2014/main" id="{C310E726-8749-3C7E-38C3-DD1420B97A30}"/>
              </a:ext>
            </a:extLst>
          </p:cNvPr>
          <p:cNvPicPr>
            <a:picLocks noChangeAspect="1"/>
          </p:cNvPicPr>
          <p:nvPr/>
        </p:nvPicPr>
        <p:blipFill>
          <a:blip r:embed="rId7"/>
          <a:stretch>
            <a:fillRect/>
          </a:stretch>
        </p:blipFill>
        <p:spPr>
          <a:xfrm>
            <a:off x="685800" y="2996363"/>
            <a:ext cx="8446382" cy="2364202"/>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02F02D0E-FF3B-53FD-4DAC-0B6A7D9E79AC}"/>
              </a:ext>
            </a:extLst>
          </p:cNvPr>
          <p:cNvPicPr>
            <a:picLocks noChangeAspect="1"/>
          </p:cNvPicPr>
          <p:nvPr/>
        </p:nvPicPr>
        <p:blipFill>
          <a:blip r:embed="rId8"/>
          <a:stretch>
            <a:fillRect/>
          </a:stretch>
        </p:blipFill>
        <p:spPr>
          <a:xfrm>
            <a:off x="4703884" y="5477835"/>
            <a:ext cx="6026297" cy="1053336"/>
          </a:xfrm>
          <a:prstGeom prst="rect">
            <a:avLst/>
          </a:prstGeom>
        </p:spPr>
      </p:pic>
      <p:pic>
        <p:nvPicPr>
          <p:cNvPr id="2" name="Recorded Sound">
            <a:hlinkClick r:id="" action="ppaction://media"/>
            <a:extLst>
              <a:ext uri="{FF2B5EF4-FFF2-40B4-BE49-F238E27FC236}">
                <a16:creationId xmlns:a16="http://schemas.microsoft.com/office/drawing/2014/main" id="{B70EED05-1CD1-EC72-79EB-01BFA760AE1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381000" y="6015138"/>
            <a:ext cx="609600" cy="609600"/>
          </a:xfrm>
          <a:prstGeom prst="rect">
            <a:avLst/>
          </a:prstGeom>
        </p:spPr>
      </p:pic>
    </p:spTree>
    <p:custDataLst>
      <p:tags r:id="rId1"/>
    </p:custDataLst>
    <p:extLst>
      <p:ext uri="{BB962C8B-B14F-4D97-AF65-F5344CB8AC3E}">
        <p14:creationId xmlns:p14="http://schemas.microsoft.com/office/powerpoint/2010/main" val="14582762"/>
      </p:ext>
    </p:extLst>
  </p:cSld>
  <p:clrMapOvr>
    <a:masterClrMapping/>
  </p:clrMapOvr>
  <mc:AlternateContent xmlns:mc="http://schemas.openxmlformats.org/markup-compatibility/2006">
    <mc:Choice xmlns:p14="http://schemas.microsoft.com/office/powerpoint/2010/main" Requires="p14">
      <p:transition spd="slow" p14:dur="2000" advTm="18574"/>
    </mc:Choice>
    <mc:Fallback>
      <p:transition spd="slow" advTm="18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73475162-D148-EE98-A38B-E8FC1070363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98326" y="5907881"/>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16"/>
    </mc:Choice>
    <mc:Fallback>
      <p:transition spd="slow" advTm="12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ctr" rtl="0">
              <a:lnSpc>
                <a:spcPct val="90000"/>
              </a:lnSpc>
              <a:spcBef>
                <a:spcPts val="0"/>
              </a:spcBef>
              <a:spcAft>
                <a:spcPts val="0"/>
              </a:spcAft>
              <a:buClr>
                <a:schemeClr val="lt1"/>
              </a:buClr>
              <a:buSzPts val="2000"/>
              <a:buNone/>
            </a:pPr>
            <a:r>
              <a:rPr lang="en-US" sz="1600" dirty="0">
                <a:latin typeface="Times New Roman" panose="02020603050405020304" pitchFamily="18" charset="0"/>
                <a:cs typeface="Times New Roman" panose="02020603050405020304" pitchFamily="18" charset="0"/>
              </a:rPr>
              <a:t>The DevSecOps pipeline is a continuous integration/continuous delivery (CI/CD) pipeline that integrates security practices and tooling throughout the entirety of the software development lifecycle. With DevSecOps, security is not an afterthought, but rather a key consideration from the beginning stages of the development process.</a:t>
            </a:r>
          </a:p>
          <a:p>
            <a:pPr marL="685800" lvl="1" indent="-228600" algn="l" rtl="0">
              <a:lnSpc>
                <a:spcPct val="90000"/>
              </a:lnSpc>
              <a:spcBef>
                <a:spcPts val="0"/>
              </a:spcBef>
              <a:spcAft>
                <a:spcPts val="0"/>
              </a:spcAft>
              <a:buClr>
                <a:schemeClr val="lt1"/>
              </a:buClr>
              <a:buSzPts val="2000"/>
              <a:buChar char="•"/>
            </a:pPr>
            <a:endParaRPr lang="en-US" sz="1200" dirty="0">
              <a:latin typeface="Times New Roman" panose="02020603050405020304" pitchFamily="18" charset="0"/>
              <a:cs typeface="Times New Roman" panose="02020603050405020304" pitchFamily="18" charset="0"/>
            </a:endParaRPr>
          </a:p>
          <a:p>
            <a:pPr marL="685800" lvl="1" indent="-228600" algn="l" rtl="0">
              <a:lnSpc>
                <a:spcPct val="90000"/>
              </a:lnSpc>
              <a:spcBef>
                <a:spcPts val="0"/>
              </a:spcBef>
              <a:spcAft>
                <a:spcPts val="0"/>
              </a:spcAft>
              <a:buClr>
                <a:schemeClr val="lt1"/>
              </a:buClr>
              <a:buSzPts val="2000"/>
              <a:buChar char="•"/>
            </a:pPr>
            <a:endParaRPr lang="en-US" sz="1200" dirty="0">
              <a:latin typeface="Times New Roman" panose="02020603050405020304" pitchFamily="18" charset="0"/>
              <a:cs typeface="Times New Roman" panose="02020603050405020304" pitchFamily="18" charset="0"/>
            </a:endParaRPr>
          </a:p>
          <a:p>
            <a:pPr marL="457200" lvl="1" indent="0" algn="l" rtl="0">
              <a:lnSpc>
                <a:spcPct val="90000"/>
              </a:lnSpc>
              <a:spcBef>
                <a:spcPts val="0"/>
              </a:spcBef>
              <a:spcAft>
                <a:spcPts val="0"/>
              </a:spcAft>
              <a:buClr>
                <a:schemeClr val="lt1"/>
              </a:buClr>
              <a:buSzPts val="2000"/>
              <a:buNone/>
            </a:pPr>
            <a:r>
              <a:rPr lang="en-US" sz="1200" b="1" u="sng" dirty="0">
                <a:latin typeface="Times New Roman" panose="02020603050405020304" pitchFamily="18" charset="0"/>
                <a:cs typeface="Times New Roman" panose="02020603050405020304" pitchFamily="18" charset="0"/>
              </a:rPr>
              <a:t>Tools:</a:t>
            </a:r>
          </a:p>
          <a:p>
            <a:pPr marL="457200" lvl="1"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457200" lvl="1"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SAST : Static application testing scans the source code for potential security vulnerabilities. This tool is used during the development phase.</a:t>
            </a:r>
          </a:p>
          <a:p>
            <a:pPr marL="457200" lvl="1"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457200" lvl="1"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DAST : Dynamic application security testing tests the running application for vulnerabilities.  This tool is used during the testing phase.</a:t>
            </a:r>
          </a:p>
          <a:p>
            <a:pPr marL="457200" lvl="1"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457200" lvl="1"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IaC : Infrastructure as code scans the infrastructure files for any security vulnerabilities. This tool is used during the development phase.</a:t>
            </a:r>
          </a:p>
          <a:p>
            <a:pPr marL="457200" lvl="1"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457200" lvl="1"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SOAR : Security orchestration, automation, and response automates the security incident response process. This tool is used during the production phase.</a:t>
            </a:r>
          </a:p>
          <a:p>
            <a:pPr marL="457200" lvl="1"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457200" lvl="1"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LDAP : Lightweight Directory Access Protocol is used to query information rapidly. LDAP controls the access and maintenance of the static data. This tool is used during the development and production phase. </a:t>
            </a:r>
          </a:p>
          <a:p>
            <a:pPr marL="457200" lvl="1"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457200" lvl="1"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AD : Active directory is used to store sensitive information. This tool is used in the deployment phase.</a:t>
            </a:r>
            <a:endParaRPr sz="1200" dirty="0">
              <a:latin typeface="Times New Roman" panose="02020603050405020304" pitchFamily="18" charset="0"/>
              <a:cs typeface="Times New Roman" panose="02020603050405020304" pitchFamily="18" charset="0"/>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72FE0FE8-D22E-C176-46C9-F8267AAA63D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30515" y="591388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373"/>
    </mc:Choice>
    <mc:Fallback>
      <p:transition spd="slow" advTm="4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Security issues can range from minor vulnerabilities to serious threats or attacks on a system which could compromise the integrity and availability of the system. These security issues could lead to identity theft, financial loses, data breaches, brute force attacks, and affect the reputation of the institution.</a:t>
            </a:r>
          </a:p>
          <a:p>
            <a:pPr marL="0" lvl="0"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A resolution that is immediate could involve identifying the issue or vulnerability, creating a patch, testing the patch, and deploying the patch across the entirety of the system. In this resolution the team would increase monitoring, improve the incident response plan in case of another breach and implement more secure protocols. The risks and benefits of an immediate resolution are that fixing the security issue prevents the potential exploits and mitigates the risks that are associated with an attack. A potential risk could be when deploying the patch, it creates system instability, and incompatibility with the software and system.</a:t>
            </a:r>
          </a:p>
          <a:p>
            <a:pPr marL="0" lvl="0"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A resolution that is delayed allows for the fix to be thoroughly tested and the security issue to be studied allowing for a complete and stable solution. The drawback of waiting are that attacks could continue to occur, damages will increase, the loss of customer trust, legal issues with multiple governments worldwide, and the reputational harm to the organization.  </a:t>
            </a:r>
          </a:p>
          <a:p>
            <a:pPr marL="0" lvl="0"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Having to pick between an immediate resolution or a delayed one often requires that the team collect information on how big the attack is and what part of the organization is being attacked, to determine if a quick patch will be enough to stop the security issue or if the team will need to create a more stable solution, acknowledging that the security issue could cause additional harm. </a:t>
            </a:r>
          </a:p>
          <a:p>
            <a:pPr marL="0" lvl="0" indent="0" algn="l" rtl="0">
              <a:lnSpc>
                <a:spcPct val="90000"/>
              </a:lnSpc>
              <a:spcBef>
                <a:spcPts val="0"/>
              </a:spcBef>
              <a:spcAft>
                <a:spcPts val="0"/>
              </a:spcAft>
              <a:buClr>
                <a:schemeClr val="lt1"/>
              </a:buClr>
              <a:buSzPts val="2000"/>
              <a:buNone/>
            </a:pPr>
            <a:endParaRPr lang="en-US" sz="12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2000"/>
              <a:buNone/>
            </a:pPr>
            <a:r>
              <a:rPr lang="en-US" sz="1200" dirty="0">
                <a:latin typeface="Times New Roman" panose="02020603050405020304" pitchFamily="18" charset="0"/>
                <a:cs typeface="Times New Roman" panose="02020603050405020304" pitchFamily="18" charset="0"/>
              </a:rPr>
              <a:t>To avoid a security issue the company should employ a zero-trust policy model, perform thorough risk assessments on the system and any vulnerabilities that have been found, implement an emergency patch management process that identifies, installs and verifies the patch is working, auditing on a regular basis to ensure the team is identifying any vulnerabilities before they become a security issue.</a:t>
            </a:r>
            <a:endParaRPr lang="en-US" sz="1400" dirty="0">
              <a:latin typeface="Times New Roman" panose="02020603050405020304" pitchFamily="18" charset="0"/>
              <a:cs typeface="Times New Roman" panose="02020603050405020304" pitchFamily="18" charset="0"/>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054D74F9-0B4D-561E-2B50-40FBDBDC6F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99886" y="583695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813"/>
    </mc:Choice>
    <mc:Fallback>
      <p:transition spd="slow" advTm="59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8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endParaRPr lang="en-US" sz="1400" dirty="0">
              <a:latin typeface="Times New Roman" panose="02020603050405020304" pitchFamily="18" charset="0"/>
              <a:cs typeface="Times New Roman" panose="02020603050405020304" pitchFamily="18" charset="0"/>
            </a:endParaRPr>
          </a:p>
          <a:p>
            <a:pPr marL="914400" lvl="2" indent="0" algn="l" rtl="0">
              <a:lnSpc>
                <a:spcPct val="90000"/>
              </a:lnSpc>
              <a:spcBef>
                <a:spcPts val="0"/>
              </a:spcBef>
              <a:spcAft>
                <a:spcPts val="0"/>
              </a:spcAft>
              <a:buClr>
                <a:schemeClr val="lt1"/>
              </a:buClr>
              <a:buSzPts val="1800"/>
              <a:buNone/>
            </a:pPr>
            <a:r>
              <a:rPr lang="en-US" sz="1400" dirty="0">
                <a:latin typeface="Times New Roman" panose="02020603050405020304" pitchFamily="18" charset="0"/>
                <a:cs typeface="Times New Roman" panose="02020603050405020304" pitchFamily="18" charset="0"/>
              </a:rPr>
              <a:t> </a:t>
            </a:r>
            <a:endParaRPr sz="1400" dirty="0">
              <a:latin typeface="Times New Roman" panose="02020603050405020304" pitchFamily="18" charset="0"/>
              <a:cs typeface="Times New Roman" panose="02020603050405020304" pitchFamily="18" charset="0"/>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31;p13">
            <a:extLst>
              <a:ext uri="{FF2B5EF4-FFF2-40B4-BE49-F238E27FC236}">
                <a16:creationId xmlns:a16="http://schemas.microsoft.com/office/drawing/2014/main" id="{F1DA8D36-9936-72EA-4A75-FDB31084780A}"/>
              </a:ext>
            </a:extLst>
          </p:cNvPr>
          <p:cNvSpPr txBox="1">
            <a:spLocks/>
          </p:cNvSpPr>
          <p:nvPr/>
        </p:nvSpPr>
        <p:spPr>
          <a:xfrm>
            <a:off x="838200" y="2346960"/>
            <a:ext cx="10820400"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914400" lvl="2" indent="0">
              <a:spcBef>
                <a:spcPts val="0"/>
              </a:spcBef>
              <a:buFont typeface="Arial"/>
              <a:buNone/>
            </a:pPr>
            <a:r>
              <a:rPr lang="en-US" sz="1400" dirty="0">
                <a:latin typeface="Times New Roman" panose="02020603050405020304" pitchFamily="18" charset="0"/>
                <a:cs typeface="Times New Roman" panose="02020603050405020304" pitchFamily="18" charset="0"/>
              </a:rPr>
              <a:t>Security policies are a set of rules that an organization puts in place to protect its data, infrastructure and systems, based on the risk and threats that they face. The organization would perform a risk assessment, to understand any potential risks and threats the organization faces, so they could focus on the areas that are most vulnerable or areas that contain sensitive data. The security policy should cover all aspects of the organization, including network security, access control, data security, compliance and incident response. The organization should encrypt every piece of data, create a triple-a framework, run unit testing on the code, and use external tools or companies to run vulnerability checks. Every employee within the organization needs to understand the security policies and they should be provided training to ensure that the policies are understood and followed. Management needs to enforce and monitor the compliance of the policies to ensure their effectiveness. Lastly, the policies should be reviewed and updated based on the landscape and threats of the organization. </a:t>
            </a:r>
          </a:p>
          <a:p>
            <a:pPr marL="914400" lvl="2" indent="0">
              <a:spcBef>
                <a:spcPts val="0"/>
              </a:spcBef>
              <a:buFont typeface="Arial"/>
              <a:buNone/>
            </a:pPr>
            <a:endParaRPr lang="en-US" sz="1400" dirty="0">
              <a:latin typeface="Times New Roman" panose="02020603050405020304" pitchFamily="18" charset="0"/>
              <a:cs typeface="Times New Roman" panose="02020603050405020304" pitchFamily="18" charset="0"/>
            </a:endParaRPr>
          </a:p>
          <a:p>
            <a:pPr marL="914400" lvl="2" indent="0">
              <a:spcBef>
                <a:spcPts val="0"/>
              </a:spcBef>
              <a:buFont typeface="Arial"/>
              <a:buNone/>
            </a:pPr>
            <a:r>
              <a:rPr lang="en-US" sz="1400" dirty="0">
                <a:latin typeface="Times New Roman" panose="02020603050405020304" pitchFamily="18" charset="0"/>
                <a:cs typeface="Times New Roman" panose="02020603050405020304" pitchFamily="18" charset="0"/>
              </a:rPr>
              <a:t>A real-world example of why it is essential for a company to have security policies in place is the Yahoo data breach that occurred between the years 2013 and 2014. The breach was not disclosed until 2016, resulting in the theft of personal information that affected an estimated 3 billion users. Yahoo lacked the proper security measures, the employees were not properly trained which was the root of the attack, due to an employee falling for a spear-phishing email. Yahoo did not contain an incident response plan which damaged their reputation and trust with the user base. Yahoo did not perform regular security audits that could have discovered the breach sooner and they did contain any type of data classification or management system allows the hackers to have access the user information that included names, email addresses, telephone numbers, DOB, and passwords.</a:t>
            </a:r>
          </a:p>
        </p:txBody>
      </p:sp>
      <p:pic>
        <p:nvPicPr>
          <p:cNvPr id="3" name="Recorded Sound">
            <a:hlinkClick r:id="" action="ppaction://media"/>
            <a:extLst>
              <a:ext uri="{FF2B5EF4-FFF2-40B4-BE49-F238E27FC236}">
                <a16:creationId xmlns:a16="http://schemas.microsoft.com/office/drawing/2014/main" id="{DC4FC5EB-5DAE-30BA-CD6D-AE297A3D551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7229" y="593202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595"/>
    </mc:Choice>
    <mc:Fallback>
      <p:transition spd="slow" advTm="85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spcBef>
                <a:spcPts val="0"/>
              </a:spcBef>
              <a:buNone/>
            </a:pPr>
            <a:r>
              <a:rPr lang="en-US" sz="1400" dirty="0">
                <a:latin typeface="Times New Roman" panose="02020603050405020304" pitchFamily="18" charset="0"/>
                <a:cs typeface="Times New Roman" panose="02020603050405020304" pitchFamily="18" charset="0"/>
              </a:rPr>
              <a:t>Secure coding standards are a set of rules and guidelines like those provided by OWASP, SANS or CERT, that developers could follow to write and produce more secure code. These standards can help the developer prevent some of the most common security vulnerabilities such as SQL injection, buffer overflows, and cross-site scripting.</a:t>
            </a:r>
          </a:p>
          <a:p>
            <a:pPr marL="914400" lvl="2" indent="0">
              <a:spcBef>
                <a:spcPts val="0"/>
              </a:spcBef>
              <a:buNone/>
            </a:pPr>
            <a:endParaRPr lang="en-US" sz="1400" dirty="0">
              <a:latin typeface="Times New Roman" panose="02020603050405020304" pitchFamily="18" charset="0"/>
              <a:cs typeface="Times New Roman" panose="02020603050405020304" pitchFamily="18" charset="0"/>
            </a:endParaRPr>
          </a:p>
          <a:p>
            <a:pPr marL="914400" lvl="2" indent="0">
              <a:spcBef>
                <a:spcPts val="0"/>
              </a:spcBef>
              <a:buNone/>
            </a:pPr>
            <a:r>
              <a:rPr lang="en-US" sz="1400" dirty="0">
                <a:latin typeface="Times New Roman" panose="02020603050405020304" pitchFamily="18" charset="0"/>
                <a:cs typeface="Times New Roman" panose="02020603050405020304" pitchFamily="18" charset="0"/>
              </a:rPr>
              <a:t>To identify threats and vulnerabilities it is essential to implement and follow secure coding and design practices, including secure language constructs, defense in depth which will create multiple layers of security with the hopes of preventing an attack on the system, use safe API’s, validate all user input from known and unknown sources utilizing a zero-trust policy , secure session management, least privilege principles, preventing code injection, and fail-safe defaults. </a:t>
            </a:r>
          </a:p>
          <a:p>
            <a:pPr marL="914400" lvl="2" indent="0">
              <a:spcBef>
                <a:spcPts val="0"/>
              </a:spcBef>
              <a:buNone/>
            </a:pPr>
            <a:endParaRPr lang="en-US" sz="1400" dirty="0">
              <a:latin typeface="Times New Roman" panose="02020603050405020304" pitchFamily="18" charset="0"/>
              <a:cs typeface="Times New Roman" panose="02020603050405020304" pitchFamily="18" charset="0"/>
            </a:endParaRPr>
          </a:p>
          <a:p>
            <a:pPr marL="914400" lvl="2" indent="0">
              <a:spcBef>
                <a:spcPts val="0"/>
              </a:spcBef>
              <a:buNone/>
            </a:pPr>
            <a:r>
              <a:rPr lang="en-US" sz="1400" dirty="0">
                <a:latin typeface="Times New Roman" panose="02020603050405020304" pitchFamily="18" charset="0"/>
                <a:cs typeface="Times New Roman" panose="02020603050405020304" pitchFamily="18" charset="0"/>
              </a:rPr>
              <a:t>Throughout the SDLC development process the team should regularly test the software for any security weaknesses to identify and fix those vulnerabilities. The testing would include unit testing, integration testing, black box testing, system testing, and penetration testing. Vulnerability scanner should be used to scan the software/code for security vulnerabilities which could have been missed by the other types of testing.</a:t>
            </a:r>
          </a:p>
          <a:p>
            <a:pPr marL="914400" lvl="2" indent="0">
              <a:spcBef>
                <a:spcPts val="0"/>
              </a:spcBef>
              <a:buNone/>
            </a:pPr>
            <a:endParaRPr lang="en-US" sz="1400" dirty="0">
              <a:latin typeface="Times New Roman" panose="02020603050405020304" pitchFamily="18" charset="0"/>
              <a:cs typeface="Times New Roman" panose="02020603050405020304" pitchFamily="18" charset="0"/>
            </a:endParaRPr>
          </a:p>
          <a:p>
            <a:pPr marL="914400" lvl="2" indent="0">
              <a:spcBef>
                <a:spcPts val="0"/>
              </a:spcBef>
              <a:buNone/>
            </a:pPr>
            <a:r>
              <a:rPr lang="en-US" sz="1400" dirty="0">
                <a:latin typeface="Times New Roman" panose="02020603050405020304" pitchFamily="18" charset="0"/>
                <a:cs typeface="Times New Roman" panose="02020603050405020304" pitchFamily="18" charset="0"/>
              </a:rPr>
              <a:t>The organization should enforce DevSecOps secure coding methods to ensure that the infrastructure being built is efficient as well as secure.</a:t>
            </a:r>
          </a:p>
          <a:p>
            <a:pPr marL="914400" lvl="2" indent="0">
              <a:spcBef>
                <a:spcPts val="0"/>
              </a:spcBef>
              <a:buNone/>
            </a:pPr>
            <a:endParaRPr lang="en-US" sz="1400" dirty="0">
              <a:latin typeface="Times New Roman" panose="02020603050405020304" pitchFamily="18" charset="0"/>
              <a:cs typeface="Times New Roman" panose="02020603050405020304" pitchFamily="18" charset="0"/>
            </a:endParaRPr>
          </a:p>
          <a:p>
            <a:pPr marL="914400" lvl="2" indent="0">
              <a:spcBef>
                <a:spcPts val="0"/>
              </a:spcBef>
              <a:buNone/>
            </a:pPr>
            <a:r>
              <a:rPr lang="en-US" sz="1400" dirty="0">
                <a:latin typeface="Times New Roman" panose="02020603050405020304" pitchFamily="18" charset="0"/>
                <a:cs typeface="Times New Roman" panose="02020603050405020304" pitchFamily="18" charset="0"/>
              </a:rPr>
              <a:t>As you could see security should be one of the main components of the entire system to ensure the safety of the organization all while gaining a reputation for being a company that everyone who trust.</a:t>
            </a:r>
          </a:p>
          <a:p>
            <a:pPr marL="914400" lvl="2" indent="0">
              <a:spcBef>
                <a:spcPts val="0"/>
              </a:spcBef>
              <a:buNone/>
            </a:pPr>
            <a:endParaRPr lang="en-US" sz="1400" dirty="0">
              <a:latin typeface="Times New Roman" panose="02020603050405020304" pitchFamily="18" charset="0"/>
              <a:cs typeface="Times New Roman" panose="02020603050405020304" pitchFamily="18" charset="0"/>
            </a:endParaRPr>
          </a:p>
          <a:p>
            <a:pPr marL="228600" lvl="0" indent="-88900" algn="l" rtl="0">
              <a:lnSpc>
                <a:spcPct val="90000"/>
              </a:lnSpc>
              <a:spcBef>
                <a:spcPts val="1000"/>
              </a:spcBef>
              <a:spcAft>
                <a:spcPts val="0"/>
              </a:spcAft>
              <a:buClr>
                <a:schemeClr val="lt1"/>
              </a:buClr>
              <a:buSzPts val="2200"/>
              <a:buNone/>
            </a:pPr>
            <a:endParaRPr sz="1400" dirty="0">
              <a:latin typeface="Times New Roman" panose="02020603050405020304" pitchFamily="18" charset="0"/>
              <a:cs typeface="Times New Roman" panose="02020603050405020304" pitchFamily="18" charset="0"/>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29593FE5-6343-4C20-810C-BC127CFA31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00314" y="5778901"/>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143"/>
    </mc:Choice>
    <mc:Fallback>
      <p:transition spd="slow" advTm="32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latin typeface="Times New Roman" panose="02020603050405020304" pitchFamily="18" charset="0"/>
                <a:cs typeface="Times New Roman" panose="02020603050405020304" pitchFamily="18" charset="0"/>
              </a:rPr>
              <a:t>Wikipedia contributors. (2023). Yahoo! data breaches. Wikipedia. </a:t>
            </a:r>
            <a:r>
              <a:rPr lang="en-US" dirty="0">
                <a:latin typeface="Times New Roman" panose="02020603050405020304" pitchFamily="18" charset="0"/>
                <a:cs typeface="Times New Roman" panose="02020603050405020304" pitchFamily="18" charset="0"/>
                <a:hlinkClick r:id="rId4"/>
              </a:rPr>
              <a:t>https://en.wikipedia.org/wiki/Yahoo!_data_breaches</a:t>
            </a:r>
            <a:endParaRPr lang="en-US"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2200"/>
              <a:buNone/>
            </a:pPr>
            <a:endParaRPr lang="en-US"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2200"/>
              <a:buNone/>
            </a:pPr>
            <a:r>
              <a:rPr lang="en-US" dirty="0">
                <a:latin typeface="Times New Roman" panose="02020603050405020304" pitchFamily="18" charset="0"/>
                <a:cs typeface="Times New Roman" panose="02020603050405020304" pitchFamily="18" charset="0"/>
              </a:rPr>
              <a:t>SEI CERT C++ Coding Standard - SEI CERT C++ Coding Standard - Confluence. (n.d.). </a:t>
            </a:r>
            <a:r>
              <a:rPr lang="en-US" dirty="0">
                <a:latin typeface="Times New Roman" panose="02020603050405020304" pitchFamily="18" charset="0"/>
                <a:cs typeface="Times New Roman" panose="02020603050405020304" pitchFamily="18" charset="0"/>
                <a:hlinkClick r:id="rId5"/>
              </a:rPr>
              <a:t>https://wiki.sei.cmu.edu/confluence/pages/viewpage.action?pageId=88046682</a:t>
            </a:r>
            <a:endParaRPr lang="en-US"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2200"/>
              <a:buNone/>
            </a:pPr>
            <a:endParaRPr lang="en-US"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2200"/>
              <a:buNone/>
            </a:pPr>
            <a:endParaRPr lang="en-US" dirty="0">
              <a:latin typeface="Times New Roman" panose="02020603050405020304" pitchFamily="18" charset="0"/>
              <a:cs typeface="Times New Roman" panose="02020603050405020304" pitchFamily="18" charset="0"/>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1480038"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386862" y="1971265"/>
            <a:ext cx="5257801" cy="4288858"/>
          </a:xfrm>
          <a:prstGeom prst="rect">
            <a:avLst/>
          </a:prstGeom>
          <a:noFill/>
          <a:ln>
            <a:noFill/>
          </a:ln>
        </p:spPr>
        <p:txBody>
          <a:bodyPr spcFirstLastPara="1" wrap="square" lIns="91425" tIns="45700" rIns="91425" bIns="45700" anchor="t" anchorCtr="0">
            <a:normAutofit lnSpcReduction="10000"/>
          </a:bodyPr>
          <a:lstStyle/>
          <a:p>
            <a:pPr marL="685800" lvl="0" indent="0" rtl="0">
              <a:lnSpc>
                <a:spcPct val="90000"/>
              </a:lnSpc>
              <a:spcBef>
                <a:spcPts val="0"/>
              </a:spcBef>
              <a:spcAft>
                <a:spcPts val="0"/>
              </a:spcAft>
              <a:buSzPts val="1800"/>
              <a:buNone/>
            </a:pPr>
            <a:r>
              <a:rPr lang="en-US" sz="1400" dirty="0">
                <a:latin typeface="Times New Roman" panose="02020603050405020304" pitchFamily="18" charset="0"/>
                <a:cs typeface="Times New Roman" panose="02020603050405020304" pitchFamily="18" charset="0"/>
              </a:rPr>
              <a:t>Defense in depth (DiD) is a security strategy that involves using multiple layers of security controls to protect a system or network. The goal of DiD is to make it as difficult as possible for an attacker to gain access to sensitive data or aspects of the systems. The benefit of using DiD is that it helps mitigate the risk of one point of failure in a security breach. Instead, the system contains multiple layers that prevent the attacker from gaining access to the vulnerable part of the system. Another benefit of DiD is that containing multiple layers, slows down the attack, giving the company the ability to track and patch any issues within the system. The drawbacks of having a system like DiD in place is that it could be more expensive to implement and maintain by becoming more complex which could hinder the team’s productivity and efficiency when they are trying to patch an issue or trying to access different systems or data. How deep is to deep is a question that depends on how valuable the system or data that the organization is trying to protect or if the organization is at a high risk of attack. When implementing a system that contains DiD, the organization needs to consider that a more complicated overly layered system will cost more resources and financing to operate.</a:t>
            </a:r>
            <a:endParaRPr sz="1400" dirty="0">
              <a:latin typeface="Times New Roman" panose="02020603050405020304" pitchFamily="18" charset="0"/>
              <a:cs typeface="Times New Roman" panose="02020603050405020304" pitchFamily="18" charset="0"/>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420703" y="197126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280530" y="5768461"/>
            <a:ext cx="672560" cy="821290"/>
          </a:xfrm>
          <a:prstGeom prst="rect">
            <a:avLst/>
          </a:prstGeom>
          <a:noFill/>
          <a:ln>
            <a:noFill/>
          </a:ln>
        </p:spPr>
      </p:pic>
      <p:pic>
        <p:nvPicPr>
          <p:cNvPr id="6" name="Recorded Sound">
            <a:hlinkClick r:id="" action="ppaction://media"/>
            <a:extLst>
              <a:ext uri="{FF2B5EF4-FFF2-40B4-BE49-F238E27FC236}">
                <a16:creationId xmlns:a16="http://schemas.microsoft.com/office/drawing/2014/main" id="{D1F053E4-650F-291D-25D0-CFF26C34F43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03078" y="6179106"/>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34"/>
    </mc:Choice>
    <mc:Fallback>
      <p:transition spd="slow" advTm="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321776" y="68524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535615254"/>
              </p:ext>
            </p:extLst>
          </p:nvPr>
        </p:nvGraphicFramePr>
        <p:xfrm>
          <a:off x="1709464" y="1978271"/>
          <a:ext cx="7835225" cy="396385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Times New Roman" panose="02020603050405020304" pitchFamily="18" charset="0"/>
                          <a:cs typeface="Times New Roman" panose="02020603050405020304" pitchFamily="18" charset="0"/>
                        </a:rPr>
                        <a:t>Likely Threats </a:t>
                      </a:r>
                    </a:p>
                    <a:p>
                      <a:pPr marL="0" marR="0" lvl="0" indent="0" algn="ctr" rtl="0">
                        <a:lnSpc>
                          <a:spcPct val="100000"/>
                        </a:lnSpc>
                        <a:spcBef>
                          <a:spcPts val="0"/>
                        </a:spcBef>
                        <a:spcAft>
                          <a:spcPts val="0"/>
                        </a:spcAft>
                        <a:buClr>
                          <a:srgbClr val="000000"/>
                        </a:buClr>
                        <a:buSzPts val="3600"/>
                        <a:buFont typeface="Arial"/>
                        <a:buNone/>
                      </a:pPr>
                      <a:r>
                        <a:rPr lang="en-US" sz="1200" b="1" u="sng" strike="noStrike" cap="none" dirty="0">
                          <a:solidFill>
                            <a:schemeClr val="tx1"/>
                          </a:solidFill>
                          <a:latin typeface="Times New Roman" panose="02020603050405020304" pitchFamily="18" charset="0"/>
                          <a:cs typeface="Times New Roman" panose="02020603050405020304" pitchFamily="18" charset="0"/>
                        </a:rPr>
                        <a:t>Risk is more likely to occur</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STD-STR51-CPP</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STD-STR02-CPP</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STD-MEM56-CPP</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STD-CTR51-CPP</a:t>
                      </a:r>
                    </a:p>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chemeClr val="tx1"/>
                        </a:solidFill>
                        <a:latin typeface="Times New Roman" panose="02020603050405020304" pitchFamily="18" charset="0"/>
                        <a:cs typeface="Times New Roman" panose="02020603050405020304" pitchFamily="18"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Times New Roman" panose="02020603050405020304" pitchFamily="18" charset="0"/>
                          <a:cs typeface="Times New Roman" panose="02020603050405020304" pitchFamily="18" charset="0"/>
                        </a:rPr>
                        <a:t>Priority</a:t>
                      </a:r>
                    </a:p>
                    <a:p>
                      <a:pPr marL="0" marR="0" lvl="0" indent="0" algn="ctr" rtl="0">
                        <a:lnSpc>
                          <a:spcPct val="100000"/>
                        </a:lnSpc>
                        <a:spcBef>
                          <a:spcPts val="0"/>
                        </a:spcBef>
                        <a:spcAft>
                          <a:spcPts val="0"/>
                        </a:spcAft>
                        <a:buClr>
                          <a:srgbClr val="000000"/>
                        </a:buClr>
                        <a:buSzPts val="3600"/>
                        <a:buFont typeface="Arial"/>
                        <a:buNone/>
                      </a:pPr>
                      <a:r>
                        <a:rPr lang="en-US" sz="1200" b="1" u="sng" strike="noStrike" cap="none" dirty="0">
                          <a:solidFill>
                            <a:schemeClr val="tx1"/>
                          </a:solidFill>
                          <a:latin typeface="Times New Roman" panose="02020603050405020304" pitchFamily="18" charset="0"/>
                          <a:cs typeface="Times New Roman" panose="02020603050405020304" pitchFamily="18" charset="0"/>
                        </a:rPr>
                        <a:t>High risk threat needs attention</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STD-STR51-CPP</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STD-STR02-CPP</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STD-MEM56-CPP</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STD-CTR51-CPP</a:t>
                      </a:r>
                    </a:p>
                    <a:p>
                      <a:pPr marL="0" marR="0" lvl="0" indent="0" algn="ctr" rtl="0">
                        <a:lnSpc>
                          <a:spcPct val="100000"/>
                        </a:lnSpc>
                        <a:spcBef>
                          <a:spcPts val="0"/>
                        </a:spcBef>
                        <a:spcAft>
                          <a:spcPts val="0"/>
                        </a:spcAft>
                        <a:buClr>
                          <a:srgbClr val="000000"/>
                        </a:buClr>
                        <a:buSzPts val="3600"/>
                        <a:buFont typeface="Arial"/>
                        <a:buNone/>
                      </a:pPr>
                      <a:endParaRPr lang="en-US" sz="1200" b="0" u="none" strike="noStrike" cap="none" dirty="0">
                        <a:solidFill>
                          <a:schemeClr val="tx1"/>
                        </a:solidFill>
                        <a:latin typeface="Times New Roman" panose="02020603050405020304" pitchFamily="18" charset="0"/>
                        <a:cs typeface="Times New Roman" panose="02020603050405020304" pitchFamily="18"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Times New Roman" panose="02020603050405020304" pitchFamily="18" charset="0"/>
                          <a:cs typeface="Times New Roman" panose="02020603050405020304" pitchFamily="18" charset="0"/>
                        </a:rPr>
                        <a:t>Low priority</a:t>
                      </a:r>
                    </a:p>
                    <a:p>
                      <a:pPr marL="0" marR="0" lvl="0" indent="0" algn="ctr" rtl="0">
                        <a:lnSpc>
                          <a:spcPct val="100000"/>
                        </a:lnSpc>
                        <a:spcBef>
                          <a:spcPts val="0"/>
                        </a:spcBef>
                        <a:spcAft>
                          <a:spcPts val="0"/>
                        </a:spcAft>
                        <a:buClr>
                          <a:srgbClr val="000000"/>
                        </a:buClr>
                        <a:buSzPts val="3600"/>
                        <a:buFont typeface="Arial"/>
                        <a:buNone/>
                      </a:pPr>
                      <a:r>
                        <a:rPr lang="en-US" sz="1200" b="1" u="sng" strike="noStrike" cap="none" dirty="0">
                          <a:solidFill>
                            <a:schemeClr val="tx1"/>
                          </a:solidFill>
                          <a:latin typeface="Times New Roman" panose="02020603050405020304" pitchFamily="18" charset="0"/>
                          <a:cs typeface="Times New Roman" panose="02020603050405020304" pitchFamily="18" charset="0"/>
                        </a:rPr>
                        <a:t>Risk has a low chance of a threat/Probable Likelihood</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latin typeface="Times New Roman" panose="02020603050405020304" pitchFamily="18" charset="0"/>
                          <a:cs typeface="Times New Roman" panose="02020603050405020304" pitchFamily="18" charset="0"/>
                        </a:rPr>
                        <a:t>STD-STR52-CPP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latin typeface="Times New Roman" panose="02020603050405020304" pitchFamily="18" charset="0"/>
                          <a:cs typeface="Times New Roman" panose="02020603050405020304" pitchFamily="18" charset="0"/>
                        </a:rPr>
                        <a:t>STD-CTR53-CPP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latin typeface="Times New Roman" panose="02020603050405020304" pitchFamily="18" charset="0"/>
                          <a:cs typeface="Times New Roman" panose="02020603050405020304" pitchFamily="18" charset="0"/>
                        </a:rPr>
                        <a:t>STE-ERR50-CPP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Times New Roman" panose="02020603050405020304" pitchFamily="18" charset="0"/>
                          <a:cs typeface="Times New Roman" panose="02020603050405020304" pitchFamily="18" charset="0"/>
                        </a:rPr>
                        <a:t>Unlikely</a:t>
                      </a:r>
                    </a:p>
                    <a:p>
                      <a:pPr marL="0" marR="0" lvl="0" indent="0" algn="ctr" rtl="0">
                        <a:lnSpc>
                          <a:spcPct val="100000"/>
                        </a:lnSpc>
                        <a:spcBef>
                          <a:spcPts val="0"/>
                        </a:spcBef>
                        <a:spcAft>
                          <a:spcPts val="0"/>
                        </a:spcAft>
                        <a:buClr>
                          <a:srgbClr val="000000"/>
                        </a:buClr>
                        <a:buSzPts val="3600"/>
                        <a:buFont typeface="Arial"/>
                        <a:buNone/>
                      </a:pPr>
                      <a:r>
                        <a:rPr lang="en-US" sz="1200" b="1" u="sng" strike="noStrike" cap="none" dirty="0">
                          <a:solidFill>
                            <a:schemeClr val="tx1"/>
                          </a:solidFill>
                          <a:latin typeface="Times New Roman" panose="02020603050405020304" pitchFamily="18" charset="0"/>
                          <a:cs typeface="Times New Roman" panose="02020603050405020304" pitchFamily="18" charset="0"/>
                        </a:rPr>
                        <a:t>Risk is unlikely to occur</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STD-DCL03-CPP</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STD-DCL59-CPP</a:t>
                      </a:r>
                    </a:p>
                    <a:p>
                      <a:pPr marL="0" marR="0" lvl="0" indent="0" algn="ctr" rtl="0">
                        <a:lnSpc>
                          <a:spcPct val="100000"/>
                        </a:lnSpc>
                        <a:spcBef>
                          <a:spcPts val="0"/>
                        </a:spcBef>
                        <a:spcAft>
                          <a:spcPts val="0"/>
                        </a:spcAft>
                        <a:buClr>
                          <a:srgbClr val="000000"/>
                        </a:buClr>
                        <a:buSzPts val="3600"/>
                        <a:buFont typeface="Arial"/>
                        <a:buNone/>
                      </a:pPr>
                      <a:r>
                        <a:rPr lang="en-US" sz="1200" b="0" u="none" strike="noStrike" cap="none" dirty="0">
                          <a:solidFill>
                            <a:schemeClr val="tx1"/>
                          </a:solidFill>
                          <a:latin typeface="Times New Roman" panose="02020603050405020304" pitchFamily="18" charset="0"/>
                          <a:cs typeface="Times New Roman" panose="02020603050405020304" pitchFamily="18" charset="0"/>
                        </a:rPr>
                        <a:t>STD-STR53-CPP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59D81541-2A4B-EFD4-5C63-F744E9C08DC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pic>
        <p:nvPicPr>
          <p:cNvPr id="6" name="Recorded Sound">
            <a:hlinkClick r:id="" action="ppaction://media"/>
            <a:extLst>
              <a:ext uri="{FF2B5EF4-FFF2-40B4-BE49-F238E27FC236}">
                <a16:creationId xmlns:a16="http://schemas.microsoft.com/office/drawing/2014/main" id="{20B263E1-E01E-C155-85A8-A8512B0F5C64}"/>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221325" y="6059254"/>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48"/>
    </mc:Choice>
    <mc:Fallback>
      <p:transition spd="slow" advTm="2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67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audio>
              <p:cMediaNode vol="80000">
                <p:cTn id="16"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47422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graphicFrame>
        <p:nvGraphicFramePr>
          <p:cNvPr id="2" name="Table 1">
            <a:extLst>
              <a:ext uri="{FF2B5EF4-FFF2-40B4-BE49-F238E27FC236}">
                <a16:creationId xmlns:a16="http://schemas.microsoft.com/office/drawing/2014/main" id="{631B3A3D-9267-A446-A3EF-960549251463}"/>
              </a:ext>
            </a:extLst>
          </p:cNvPr>
          <p:cNvGraphicFramePr>
            <a:graphicFrameLocks noGrp="1"/>
          </p:cNvGraphicFramePr>
          <p:nvPr>
            <p:extLst>
              <p:ext uri="{D42A27DB-BD31-4B8C-83A1-F6EECF244321}">
                <p14:modId xmlns:p14="http://schemas.microsoft.com/office/powerpoint/2010/main" val="3032271151"/>
              </p:ext>
            </p:extLst>
          </p:nvPr>
        </p:nvGraphicFramePr>
        <p:xfrm>
          <a:off x="586593" y="1543209"/>
          <a:ext cx="11018813" cy="4953061"/>
        </p:xfrm>
        <a:graphic>
          <a:graphicData uri="http://schemas.openxmlformats.org/drawingml/2006/table">
            <a:tbl>
              <a:tblPr firstRow="1" firstCol="1">
                <a:tableStyleId>{802198C4-3087-4945-87E3-76CBB3509B7E}</a:tableStyleId>
              </a:tblPr>
              <a:tblGrid>
                <a:gridCol w="2409092">
                  <a:extLst>
                    <a:ext uri="{9D8B030D-6E8A-4147-A177-3AD203B41FA5}">
                      <a16:colId xmlns:a16="http://schemas.microsoft.com/office/drawing/2014/main" val="413853976"/>
                    </a:ext>
                  </a:extLst>
                </a:gridCol>
                <a:gridCol w="4881784">
                  <a:extLst>
                    <a:ext uri="{9D8B030D-6E8A-4147-A177-3AD203B41FA5}">
                      <a16:colId xmlns:a16="http://schemas.microsoft.com/office/drawing/2014/main" val="1932138245"/>
                    </a:ext>
                  </a:extLst>
                </a:gridCol>
                <a:gridCol w="3727937">
                  <a:extLst>
                    <a:ext uri="{9D8B030D-6E8A-4147-A177-3AD203B41FA5}">
                      <a16:colId xmlns:a16="http://schemas.microsoft.com/office/drawing/2014/main" val="1480575067"/>
                    </a:ext>
                  </a:extLst>
                </a:gridCol>
              </a:tblGrid>
              <a:tr h="507185">
                <a:tc>
                  <a:txBody>
                    <a:bodyPr/>
                    <a:lstStyle/>
                    <a:p>
                      <a:pPr marL="0" marR="0" lvl="0" indent="0">
                        <a:spcBef>
                          <a:spcPts val="0"/>
                        </a:spcBef>
                        <a:spcAft>
                          <a:spcPts val="0"/>
                        </a:spcAft>
                        <a:buFont typeface="+mj-lt"/>
                        <a:buNone/>
                      </a:pPr>
                      <a:r>
                        <a:rPr lang="en-US" sz="1000" dirty="0">
                          <a:solidFill>
                            <a:schemeClr val="bg1"/>
                          </a:solidFill>
                          <a:effectLst/>
                        </a:rPr>
                        <a:t>1.) Validate</a:t>
                      </a:r>
                      <a:r>
                        <a:rPr lang="en-US" sz="1000" b="1" dirty="0">
                          <a:solidFill>
                            <a:schemeClr val="bg1"/>
                          </a:solidFill>
                          <a:effectLst/>
                        </a:rPr>
                        <a:t> </a:t>
                      </a:r>
                      <a:r>
                        <a:rPr lang="en-US" sz="1000" dirty="0">
                          <a:solidFill>
                            <a:schemeClr val="bg1"/>
                          </a:solidFill>
                          <a:effectLst/>
                        </a:rPr>
                        <a:t>Input Data from Unverified Sources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Treat all data from external and unverified sources as untrusted until the information has been validated and sanitized. </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STD-STR52-CPP - STD-CTR53-CPP - STD-CTR51-CPP</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3913953564"/>
                  </a:ext>
                </a:extLst>
              </a:tr>
              <a:tr h="494762">
                <a:tc>
                  <a:txBody>
                    <a:bodyPr/>
                    <a:lstStyle/>
                    <a:p>
                      <a:pPr marL="0" marR="0" lvl="0" indent="0">
                        <a:spcBef>
                          <a:spcPts val="0"/>
                        </a:spcBef>
                        <a:spcAft>
                          <a:spcPts val="0"/>
                        </a:spcAft>
                        <a:buFont typeface="+mj-lt"/>
                        <a:buNone/>
                      </a:pPr>
                      <a:r>
                        <a:rPr lang="en-US" sz="1000" dirty="0">
                          <a:solidFill>
                            <a:schemeClr val="bg1"/>
                          </a:solidFill>
                          <a:effectLst/>
                        </a:rPr>
                        <a:t>2.) Limit the scope of functions and variables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The smaller the scope, the less chance of unauthorized access and the misusing of the functions and variables.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STD-CTR53-CPP - STD-STR51-CPP - STD-CTR51-CPP - STD-STR53-CPP</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4242562636"/>
                  </a:ext>
                </a:extLst>
              </a:tr>
              <a:tr h="399144">
                <a:tc>
                  <a:txBody>
                    <a:bodyPr/>
                    <a:lstStyle/>
                    <a:p>
                      <a:pPr marL="0" marR="0" lvl="0" indent="0">
                        <a:spcBef>
                          <a:spcPts val="0"/>
                        </a:spcBef>
                        <a:spcAft>
                          <a:spcPts val="0"/>
                        </a:spcAft>
                        <a:buFont typeface="+mj-lt"/>
                        <a:buNone/>
                      </a:pPr>
                      <a:r>
                        <a:rPr lang="en-US" sz="1000" dirty="0">
                          <a:solidFill>
                            <a:schemeClr val="bg1"/>
                          </a:solidFill>
                          <a:effectLst/>
                        </a:rPr>
                        <a:t>3.) Use Smart Pointers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In C++ raw pointers could lead to memory leaks and dangling pointers if they are not handled correctly. To prevent this from, use smart pointers as </a:t>
                      </a:r>
                      <a:r>
                        <a:rPr lang="en-US" sz="1000" dirty="0" err="1">
                          <a:solidFill>
                            <a:schemeClr val="bg1"/>
                          </a:solidFill>
                          <a:effectLst/>
                        </a:rPr>
                        <a:t>shared_ptr</a:t>
                      </a:r>
                      <a:r>
                        <a:rPr lang="en-US" sz="1000" dirty="0">
                          <a:solidFill>
                            <a:schemeClr val="bg1"/>
                          </a:solidFill>
                          <a:effectLst/>
                        </a:rPr>
                        <a:t> or </a:t>
                      </a:r>
                      <a:r>
                        <a:rPr lang="en-US" sz="1000" dirty="0" err="1">
                          <a:solidFill>
                            <a:schemeClr val="bg1"/>
                          </a:solidFill>
                          <a:effectLst/>
                        </a:rPr>
                        <a:t>unique_ptr</a:t>
                      </a:r>
                      <a:r>
                        <a:rPr lang="en-US" sz="1000" dirty="0">
                          <a:solidFill>
                            <a:schemeClr val="bg1"/>
                          </a:solidFill>
                          <a:effectLst/>
                        </a:rPr>
                        <a:t> that automatically manage memory leaks.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effectLst/>
                        </a:rPr>
                        <a:t>STD-STR52-CPP - STD-MEM56-CPP - STD-CTR51-CPP</a:t>
                      </a:r>
                    </a:p>
                    <a:p>
                      <a:pPr marL="0" marR="0">
                        <a:spcBef>
                          <a:spcPts val="0"/>
                        </a:spcBef>
                        <a:spcAft>
                          <a:spcPts val="0"/>
                        </a:spcAft>
                      </a:pP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2890270434"/>
                  </a:ext>
                </a:extLst>
              </a:tr>
              <a:tr h="494762">
                <a:tc>
                  <a:txBody>
                    <a:bodyPr/>
                    <a:lstStyle/>
                    <a:p>
                      <a:pPr marL="0" marR="0" lvl="0" indent="0">
                        <a:spcBef>
                          <a:spcPts val="0"/>
                        </a:spcBef>
                        <a:spcAft>
                          <a:spcPts val="0"/>
                        </a:spcAft>
                        <a:buFont typeface="+mj-lt"/>
                        <a:buNone/>
                      </a:pPr>
                      <a:r>
                        <a:rPr lang="en-US" sz="1000" dirty="0">
                          <a:solidFill>
                            <a:schemeClr val="bg1"/>
                          </a:solidFill>
                          <a:effectLst/>
                        </a:rPr>
                        <a:t>4.) Prefer standard library functions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a:solidFill>
                            <a:schemeClr val="bg1"/>
                          </a:solidFill>
                          <a:effectLst/>
                        </a:rPr>
                        <a:t>C++ offers an extensive standard library that has been tested, optimized, is stable and well maintained over other libraries or self-created implementations. </a:t>
                      </a:r>
                      <a:endParaRPr lang="en-US" sz="1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STD-STR02-CPP - STD-DCL03-CPP - STD-CTR51-CPP - STD-DCL59-CPP - STD-STR53-CPP</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494448175"/>
                  </a:ext>
                </a:extLst>
              </a:tr>
              <a:tr h="389828">
                <a:tc>
                  <a:txBody>
                    <a:bodyPr/>
                    <a:lstStyle/>
                    <a:p>
                      <a:pPr marL="0" marR="0" lvl="0" indent="0">
                        <a:spcBef>
                          <a:spcPts val="0"/>
                        </a:spcBef>
                        <a:spcAft>
                          <a:spcPts val="0"/>
                        </a:spcAft>
                        <a:buFont typeface="+mj-lt"/>
                        <a:buNone/>
                      </a:pPr>
                      <a:r>
                        <a:rPr lang="en-US" sz="1000" dirty="0">
                          <a:solidFill>
                            <a:schemeClr val="bg1"/>
                          </a:solidFill>
                          <a:effectLst/>
                        </a:rPr>
                        <a:t>5.) Regularly Patch and Update</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Ensure that all compilers, libraries, and tools are patched and up to date, which will help protect the code from vulnerabilities.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1050200121"/>
                  </a:ext>
                </a:extLst>
              </a:tr>
              <a:tr h="291105">
                <a:tc>
                  <a:txBody>
                    <a:bodyPr/>
                    <a:lstStyle/>
                    <a:p>
                      <a:pPr marL="0" marR="0" lvl="0" indent="0">
                        <a:spcBef>
                          <a:spcPts val="0"/>
                        </a:spcBef>
                        <a:spcAft>
                          <a:spcPts val="0"/>
                        </a:spcAft>
                        <a:buFont typeface="+mj-lt"/>
                        <a:buNone/>
                      </a:pPr>
                      <a:r>
                        <a:rPr lang="en-US" sz="1000" dirty="0">
                          <a:solidFill>
                            <a:schemeClr val="bg1"/>
                          </a:solidFill>
                          <a:effectLst/>
                        </a:rPr>
                        <a:t>6.) Use const correctly</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a:solidFill>
                            <a:schemeClr val="bg1"/>
                          </a:solidFill>
                          <a:effectLst/>
                        </a:rPr>
                        <a:t>Declare pointers and variables as const whenever possible to ensure that they can’t be modified or manipulated. </a:t>
                      </a:r>
                      <a:endParaRPr lang="en-US" sz="1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effectLst/>
                        </a:rPr>
                        <a:t>STD-STR52-CPP - STD-CTR53-CPP - STD-STR51-CPP - STD-DCL59-CPP - STD-STR53-CPP</a:t>
                      </a:r>
                    </a:p>
                    <a:p>
                      <a:pPr marL="0" marR="0">
                        <a:spcBef>
                          <a:spcPts val="0"/>
                        </a:spcBef>
                        <a:spcAft>
                          <a:spcPts val="0"/>
                        </a:spcAft>
                      </a:pP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838564574"/>
                  </a:ext>
                </a:extLst>
              </a:tr>
              <a:tr h="291105">
                <a:tc>
                  <a:txBody>
                    <a:bodyPr/>
                    <a:lstStyle/>
                    <a:p>
                      <a:pPr marL="0" marR="0" lvl="0" indent="0">
                        <a:spcBef>
                          <a:spcPts val="0"/>
                        </a:spcBef>
                        <a:spcAft>
                          <a:spcPts val="0"/>
                        </a:spcAft>
                        <a:buFont typeface="+mj-lt"/>
                        <a:buNone/>
                      </a:pPr>
                      <a:r>
                        <a:rPr lang="en-US" sz="1000" dirty="0">
                          <a:solidFill>
                            <a:schemeClr val="bg1"/>
                          </a:solidFill>
                          <a:effectLst/>
                        </a:rPr>
                        <a:t>7.) Sanitize All Inputs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a:solidFill>
                            <a:schemeClr val="bg1"/>
                          </a:solidFill>
                          <a:effectLst/>
                        </a:rPr>
                        <a:t>Validate and sanitize all input data before the data is used. This will help prevent attacks such as buffer overflows and SQL injections.</a:t>
                      </a:r>
                      <a:endParaRPr lang="en-US" sz="1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STD-STR51-CPP - STD-STR02-CPP - STD-CTR51-CPP - STD-DCL59-CPP - STD-STR53-CPP</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2424369530"/>
                  </a:ext>
                </a:extLst>
              </a:tr>
              <a:tr h="399144">
                <a:tc>
                  <a:txBody>
                    <a:bodyPr/>
                    <a:lstStyle/>
                    <a:p>
                      <a:pPr marL="0" marR="0" lvl="0" indent="0">
                        <a:spcBef>
                          <a:spcPts val="0"/>
                        </a:spcBef>
                        <a:spcAft>
                          <a:spcPts val="0"/>
                        </a:spcAft>
                        <a:buFont typeface="+mj-lt"/>
                        <a:buNone/>
                      </a:pPr>
                      <a:r>
                        <a:rPr lang="en-US" sz="1000" dirty="0">
                          <a:solidFill>
                            <a:schemeClr val="bg1"/>
                          </a:solidFill>
                          <a:effectLst/>
                        </a:rPr>
                        <a:t>8.) Limit the use of dynamic memory</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a:solidFill>
                            <a:schemeClr val="bg1"/>
                          </a:solidFill>
                          <a:effectLst/>
                        </a:rPr>
                        <a:t>Dynamic memory allocation could lead to problems including memory leaks and heap corruption. Use automatic variables that get cleaned up when they go out of scope.</a:t>
                      </a:r>
                      <a:endParaRPr lang="en-US" sz="1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STD-STR51-CPP - STD-STR02-CPP - STD-CTR51-CPP</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929031680"/>
                  </a:ext>
                </a:extLst>
              </a:tr>
              <a:tr h="399144">
                <a:tc>
                  <a:txBody>
                    <a:bodyPr/>
                    <a:lstStyle/>
                    <a:p>
                      <a:pPr marL="0" marR="0" lvl="0" indent="0">
                        <a:spcBef>
                          <a:spcPts val="0"/>
                        </a:spcBef>
                        <a:spcAft>
                          <a:spcPts val="0"/>
                        </a:spcAft>
                        <a:buFont typeface="+mj-lt"/>
                        <a:buNone/>
                      </a:pPr>
                      <a:r>
                        <a:rPr lang="en-US" sz="1000" dirty="0">
                          <a:solidFill>
                            <a:schemeClr val="bg1"/>
                          </a:solidFill>
                          <a:effectLst/>
                        </a:rPr>
                        <a:t>9.) Minimize the use of Global Variables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a:solidFill>
                            <a:schemeClr val="bg1"/>
                          </a:solidFill>
                          <a:effectLst/>
                        </a:rPr>
                        <a:t>Global variables can be accessed and modified by any part of the code, which could lead to security vulnerabilities and/or unexpected behavior. When possible, use local variables and pass them as functions.</a:t>
                      </a:r>
                      <a:endParaRPr lang="en-US" sz="1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STD-STR51-CPP - STD-STR02-CPP - STD-MEM56-CPP - STD-DCL59-CPP - STD-STR53-CPP</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3998513612"/>
                  </a:ext>
                </a:extLst>
              </a:tr>
              <a:tr h="507185">
                <a:tc>
                  <a:txBody>
                    <a:bodyPr/>
                    <a:lstStyle/>
                    <a:p>
                      <a:pPr marL="0" marR="0" lvl="0" indent="0">
                        <a:spcBef>
                          <a:spcPts val="0"/>
                        </a:spcBef>
                        <a:spcAft>
                          <a:spcPts val="0"/>
                        </a:spcAft>
                        <a:buFont typeface="+mj-lt"/>
                        <a:buNone/>
                      </a:pPr>
                      <a:r>
                        <a:rPr lang="en-US" sz="1000" dirty="0">
                          <a:solidFill>
                            <a:schemeClr val="bg1"/>
                          </a:solidFill>
                          <a:effectLst/>
                        </a:rPr>
                        <a:t>10.) Avoid buffer overflows</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C/C++ does not perform automatic bound checking on arrays which could lead to buffer overflow vulnerabilities. Always ensure that the array size is checked against the index being accessed. To avoid buffer overflow, ensure that writing and reading is not past the end of the array. </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tc>
                  <a:txBody>
                    <a:bodyPr/>
                    <a:lstStyle/>
                    <a:p>
                      <a:pPr marL="0" marR="0">
                        <a:spcBef>
                          <a:spcPts val="0"/>
                        </a:spcBef>
                        <a:spcAft>
                          <a:spcPts val="0"/>
                        </a:spcAft>
                      </a:pPr>
                      <a:r>
                        <a:rPr lang="en-US" sz="1000" dirty="0">
                          <a:solidFill>
                            <a:schemeClr val="bg1"/>
                          </a:solidFill>
                          <a:effectLst/>
                        </a:rPr>
                        <a:t>STD-CTR53-CPP - STD-STR02-CPP - STD-CTR51-CPP - STD-STR53-CPP</a:t>
                      </a:r>
                      <a:endPar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8138" marR="38138" marT="38138" marB="38138"/>
                </a:tc>
                <a:extLst>
                  <a:ext uri="{0D108BD9-81ED-4DB2-BD59-A6C34878D82A}">
                    <a16:rowId xmlns:a16="http://schemas.microsoft.com/office/drawing/2014/main" val="259219674"/>
                  </a:ext>
                </a:extLst>
              </a:tr>
            </a:tbl>
          </a:graphicData>
        </a:graphic>
      </p:graphicFrame>
      <p:pic>
        <p:nvPicPr>
          <p:cNvPr id="3" name="Recorded Sound">
            <a:hlinkClick r:id="" action="ppaction://media"/>
            <a:extLst>
              <a:ext uri="{FF2B5EF4-FFF2-40B4-BE49-F238E27FC236}">
                <a16:creationId xmlns:a16="http://schemas.microsoft.com/office/drawing/2014/main" id="{52FE8CC3-AF2E-BEEC-72A0-2C888144256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81793" y="619147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0277"/>
    </mc:Choice>
    <mc:Fallback>
      <p:transition spd="slow" advTm="100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2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96FA04E5-AAA0-C789-CFFA-6F245B322F30}"/>
              </a:ext>
            </a:extLst>
          </p:cNvPr>
          <p:cNvGraphicFramePr>
            <a:graphicFrameLocks noGrp="1"/>
          </p:cNvGraphicFramePr>
          <p:nvPr>
            <p:extLst>
              <p:ext uri="{D42A27DB-BD31-4B8C-83A1-F6EECF244321}">
                <p14:modId xmlns:p14="http://schemas.microsoft.com/office/powerpoint/2010/main" val="1138787907"/>
              </p:ext>
            </p:extLst>
          </p:nvPr>
        </p:nvGraphicFramePr>
        <p:xfrm>
          <a:off x="1020639" y="1688123"/>
          <a:ext cx="9934575" cy="5078667"/>
        </p:xfrm>
        <a:graphic>
          <a:graphicData uri="http://schemas.openxmlformats.org/drawingml/2006/table">
            <a:tbl>
              <a:tblPr firstRow="1" firstCol="1">
                <a:tableStyleId>{802198C4-3087-4945-87E3-76CBB3509B7E}</a:tableStyleId>
              </a:tblPr>
              <a:tblGrid>
                <a:gridCol w="1665285">
                  <a:extLst>
                    <a:ext uri="{9D8B030D-6E8A-4147-A177-3AD203B41FA5}">
                      <a16:colId xmlns:a16="http://schemas.microsoft.com/office/drawing/2014/main" val="783622029"/>
                    </a:ext>
                  </a:extLst>
                </a:gridCol>
                <a:gridCol w="1235832">
                  <a:extLst>
                    <a:ext uri="{9D8B030D-6E8A-4147-A177-3AD203B41FA5}">
                      <a16:colId xmlns:a16="http://schemas.microsoft.com/office/drawing/2014/main" val="1183854978"/>
                    </a:ext>
                  </a:extLst>
                </a:gridCol>
                <a:gridCol w="7033458">
                  <a:extLst>
                    <a:ext uri="{9D8B030D-6E8A-4147-A177-3AD203B41FA5}">
                      <a16:colId xmlns:a16="http://schemas.microsoft.com/office/drawing/2014/main" val="3494704842"/>
                    </a:ext>
                  </a:extLst>
                </a:gridCol>
              </a:tblGrid>
              <a:tr h="296430">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cs typeface="Times New Roman" panose="02020603050405020304" pitchFamily="18" charset="0"/>
                        </a:rPr>
                        <a:t>Coding Standard</a:t>
                      </a:r>
                      <a:endPar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ctr">
                        <a:spcBef>
                          <a:spcPts val="0"/>
                        </a:spcBef>
                        <a:spcAft>
                          <a:spcPts val="0"/>
                        </a:spcAft>
                      </a:pPr>
                      <a:r>
                        <a:rPr lang="en-US" sz="1050">
                          <a:solidFill>
                            <a:schemeClr val="bg1"/>
                          </a:solidFill>
                          <a:effectLst/>
                          <a:latin typeface="Times New Roman" panose="02020603050405020304" pitchFamily="18" charset="0"/>
                          <a:cs typeface="Times New Roman" panose="02020603050405020304" pitchFamily="18" charset="0"/>
                        </a:rPr>
                        <a:t>Label</a:t>
                      </a:r>
                      <a:endParaRPr lang="en-US" sz="105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cs typeface="Times New Roman" panose="02020603050405020304" pitchFamily="18" charset="0"/>
                        </a:rPr>
                        <a:t>Name of Standard</a:t>
                      </a:r>
                      <a:endPar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2423190341"/>
                  </a:ext>
                </a:extLst>
              </a:tr>
              <a:tr h="461697">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cs typeface="Times New Roman" panose="02020603050405020304" pitchFamily="18" charset="0"/>
                        </a:rPr>
                        <a:t>Data Type</a:t>
                      </a:r>
                      <a:endPar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spcBef>
                          <a:spcPts val="0"/>
                        </a:spcBef>
                        <a:spcAft>
                          <a:spcPts val="0"/>
                        </a:spcAft>
                      </a:pPr>
                      <a:r>
                        <a:rPr lang="en-US" sz="1050">
                          <a:solidFill>
                            <a:schemeClr val="bg1"/>
                          </a:solidFill>
                          <a:effectLst/>
                          <a:latin typeface="Times New Roman" panose="02020603050405020304" pitchFamily="18" charset="0"/>
                          <a:cs typeface="Times New Roman" panose="02020603050405020304" pitchFamily="18" charset="0"/>
                        </a:rPr>
                        <a:t>STD-STR52-CPP</a:t>
                      </a:r>
                      <a:endParaRPr lang="en-US" sz="105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050" dirty="0">
                          <a:solidFill>
                            <a:schemeClr val="bg1"/>
                          </a:solidFill>
                          <a:effectLst/>
                          <a:latin typeface="Times New Roman" panose="02020603050405020304" pitchFamily="18" charset="0"/>
                          <a:cs typeface="Times New Roman" panose="02020603050405020304" pitchFamily="18" charset="0"/>
                        </a:rPr>
                        <a:t>Use valid references, pointers, and iterators to reference elements of a basic string</a:t>
                      </a:r>
                      <a:endPar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53651506"/>
                  </a:ext>
                </a:extLst>
              </a:tr>
              <a:tr h="461697">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 Value</a:t>
                      </a:r>
                    </a:p>
                  </a:txBody>
                  <a:tcPr marL="63500" marR="63500" marT="63500" marB="63500"/>
                </a:tc>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STD-CTR53-CPP</a:t>
                      </a:r>
                    </a:p>
                  </a:txBody>
                  <a:tcPr marL="63500" marR="63500" marT="63500" marB="63500"/>
                </a:tc>
                <a:tc>
                  <a:txBody>
                    <a:bodyPr/>
                    <a:lstStyle/>
                    <a:p>
                      <a:pPr marL="0" marR="0">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 valid iterator ranges</a:t>
                      </a:r>
                    </a:p>
                  </a:txBody>
                  <a:tcPr marL="63500" marR="63500" marT="63500" marB="63500"/>
                </a:tc>
                <a:extLst>
                  <a:ext uri="{0D108BD9-81ED-4DB2-BD59-A6C34878D82A}">
                    <a16:rowId xmlns:a16="http://schemas.microsoft.com/office/drawing/2014/main" val="1377386232"/>
                  </a:ext>
                </a:extLst>
              </a:tr>
              <a:tr h="461697">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String Correctness</a:t>
                      </a:r>
                    </a:p>
                  </a:txBody>
                  <a:tcPr marL="63500" marR="63500" marT="63500" marB="63500"/>
                </a:tc>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STD-STR51-CPP</a:t>
                      </a:r>
                    </a:p>
                  </a:txBody>
                  <a:tcPr marL="63500" marR="63500" marT="63500" marB="63500"/>
                </a:tc>
                <a:tc>
                  <a:txBody>
                    <a:bodyPr/>
                    <a:lstStyle/>
                    <a:p>
                      <a:pPr marL="0" marR="0">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 not attempt to create a std::string from a null pointer</a:t>
                      </a:r>
                    </a:p>
                  </a:txBody>
                  <a:tcPr marL="63500" marR="63500" marT="63500" marB="63500"/>
                </a:tc>
                <a:extLst>
                  <a:ext uri="{0D108BD9-81ED-4DB2-BD59-A6C34878D82A}">
                    <a16:rowId xmlns:a16="http://schemas.microsoft.com/office/drawing/2014/main" val="4025403893"/>
                  </a:ext>
                </a:extLst>
              </a:tr>
              <a:tr h="461697">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SQL Injection</a:t>
                      </a:r>
                    </a:p>
                  </a:txBody>
                  <a:tcPr marL="63500" marR="63500" marT="63500" marB="63500"/>
                </a:tc>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STD-STR02-CPP</a:t>
                      </a:r>
                    </a:p>
                  </a:txBody>
                  <a:tcPr marL="63500" marR="63500" marT="63500" marB="63500"/>
                </a:tc>
                <a:tc>
                  <a:txBody>
                    <a:bodyPr/>
                    <a:lstStyle/>
                    <a:p>
                      <a:pPr marL="0" marR="0">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Sanitize data passed to complex subsystems</a:t>
                      </a:r>
                    </a:p>
                  </a:txBody>
                  <a:tcPr marL="63500" marR="63500" marT="63500" marB="63500"/>
                </a:tc>
                <a:extLst>
                  <a:ext uri="{0D108BD9-81ED-4DB2-BD59-A6C34878D82A}">
                    <a16:rowId xmlns:a16="http://schemas.microsoft.com/office/drawing/2014/main" val="2687955590"/>
                  </a:ext>
                </a:extLst>
              </a:tr>
              <a:tr h="626964">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Memory Protection</a:t>
                      </a:r>
                    </a:p>
                  </a:txBody>
                  <a:tcPr marL="63500" marR="63500" marT="63500" marB="63500"/>
                </a:tc>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STD-MEM56-CPP</a:t>
                      </a:r>
                    </a:p>
                  </a:txBody>
                  <a:tcPr marL="63500" marR="63500" marT="63500" marB="63500"/>
                </a:tc>
                <a:tc>
                  <a:txBody>
                    <a:bodyPr/>
                    <a:lstStyle/>
                    <a:p>
                      <a:pPr marL="0" marR="0">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 not store an already-owned pointer value in an unrelated smart pointer</a:t>
                      </a:r>
                    </a:p>
                  </a:txBody>
                  <a:tcPr marL="63500" marR="63500" marT="63500" marB="63500"/>
                </a:tc>
                <a:extLst>
                  <a:ext uri="{0D108BD9-81ED-4DB2-BD59-A6C34878D82A}">
                    <a16:rowId xmlns:a16="http://schemas.microsoft.com/office/drawing/2014/main" val="3856946247"/>
                  </a:ext>
                </a:extLst>
              </a:tr>
              <a:tr h="461697">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Assertions</a:t>
                      </a:r>
                    </a:p>
                  </a:txBody>
                  <a:tcPr marL="63500" marR="63500" marT="63500" marB="63500"/>
                </a:tc>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STD-DCL03-CPP</a:t>
                      </a:r>
                    </a:p>
                  </a:txBody>
                  <a:tcPr marL="63500" marR="63500" marT="63500" marB="63500"/>
                </a:tc>
                <a:tc>
                  <a:txBody>
                    <a:bodyPr/>
                    <a:lstStyle/>
                    <a:p>
                      <a:pPr marL="0" marR="0">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Understand the termination behavior of assert() and abort()</a:t>
                      </a:r>
                    </a:p>
                  </a:txBody>
                  <a:tcPr marL="63500" marR="63500" marT="63500" marB="63500"/>
                </a:tc>
                <a:extLst>
                  <a:ext uri="{0D108BD9-81ED-4DB2-BD59-A6C34878D82A}">
                    <a16:rowId xmlns:a16="http://schemas.microsoft.com/office/drawing/2014/main" val="1448047495"/>
                  </a:ext>
                </a:extLst>
              </a:tr>
              <a:tr h="461697">
                <a:tc>
                  <a:txBody>
                    <a:bodyPr/>
                    <a:lstStyle/>
                    <a:p>
                      <a:pPr marL="0" marR="0" algn="ctr" rtl="0">
                        <a:lnSpc>
                          <a:spcPct val="100000"/>
                        </a:lnSpc>
                        <a:spcBef>
                          <a:spcPts val="0"/>
                        </a:spcBef>
                        <a:spcAft>
                          <a:spcPts val="0"/>
                        </a:spcAft>
                        <a:buClr>
                          <a:srgbClr val="000000"/>
                        </a:buClr>
                        <a:buFont typeface="Arial"/>
                      </a:pPr>
                      <a:r>
                        <a:rPr lang="en-US" sz="1050" b="0" i="0" u="none" strike="noStrike" cap="none"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sym typeface="Arial"/>
                        </a:rPr>
                        <a:t>Exceptions</a:t>
                      </a:r>
                    </a:p>
                  </a:txBody>
                  <a:tcPr marL="63500" marR="63500" marT="63500" marB="63500"/>
                </a:tc>
                <a:tc>
                  <a:txBody>
                    <a:bodyPr/>
                    <a:lstStyle/>
                    <a:p>
                      <a:pPr marL="0" marR="0" algn="ctr" rtl="0">
                        <a:lnSpc>
                          <a:spcPct val="100000"/>
                        </a:lnSpc>
                        <a:spcBef>
                          <a:spcPts val="0"/>
                        </a:spcBef>
                        <a:spcAft>
                          <a:spcPts val="0"/>
                        </a:spcAft>
                        <a:buClr>
                          <a:srgbClr val="000000"/>
                        </a:buClr>
                        <a:buFont typeface="Arial"/>
                      </a:pPr>
                      <a:r>
                        <a:rPr lang="en-US" sz="1050" b="0" i="0" u="none" strike="noStrike" cap="none"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sym typeface="Arial"/>
                        </a:rPr>
                        <a:t>STD-ERR50-CPP</a:t>
                      </a:r>
                    </a:p>
                  </a:txBody>
                  <a:tcPr marL="63500" marR="63500" marT="63500" marB="63500"/>
                </a:tc>
                <a:tc>
                  <a:txBody>
                    <a:bodyPr/>
                    <a:lstStyle/>
                    <a:p>
                      <a:pPr marL="0" marR="0" algn="l" rtl="0">
                        <a:lnSpc>
                          <a:spcPct val="100000"/>
                        </a:lnSpc>
                        <a:spcBef>
                          <a:spcPts val="0"/>
                        </a:spcBef>
                        <a:spcAft>
                          <a:spcPts val="0"/>
                        </a:spcAft>
                        <a:buClr>
                          <a:srgbClr val="000000"/>
                        </a:buClr>
                        <a:buFont typeface="Arial"/>
                      </a:pPr>
                      <a:r>
                        <a:rPr lang="en-US" sz="1050" b="0" i="0" u="none" strike="noStrike" cap="none"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sym typeface="Arial"/>
                        </a:rPr>
                        <a:t>Do not abruptly terminate the program</a:t>
                      </a:r>
                    </a:p>
                  </a:txBody>
                  <a:tcPr marL="63500" marR="63500" marT="63500" marB="63500"/>
                </a:tc>
                <a:extLst>
                  <a:ext uri="{0D108BD9-81ED-4DB2-BD59-A6C34878D82A}">
                    <a16:rowId xmlns:a16="http://schemas.microsoft.com/office/drawing/2014/main" val="1415022809"/>
                  </a:ext>
                </a:extLst>
              </a:tr>
              <a:tr h="461697">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 Structures</a:t>
                      </a:r>
                    </a:p>
                  </a:txBody>
                  <a:tcPr marL="63500" marR="63500" marT="63500" marB="63500"/>
                </a:tc>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STD-CTR51-CPP</a:t>
                      </a:r>
                    </a:p>
                  </a:txBody>
                  <a:tcPr marL="63500" marR="63500" marT="63500" marB="63500"/>
                </a:tc>
                <a:tc>
                  <a:txBody>
                    <a:bodyPr/>
                    <a:lstStyle/>
                    <a:p>
                      <a:pPr marL="0" marR="0">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 valid references, pointers, and iterators to reference elements of a container.</a:t>
                      </a:r>
                    </a:p>
                  </a:txBody>
                  <a:tcPr marL="63500" marR="63500" marT="63500" marB="63500"/>
                </a:tc>
                <a:extLst>
                  <a:ext uri="{0D108BD9-81ED-4DB2-BD59-A6C34878D82A}">
                    <a16:rowId xmlns:a16="http://schemas.microsoft.com/office/drawing/2014/main" val="1991055689"/>
                  </a:ext>
                </a:extLst>
              </a:tr>
              <a:tr h="461697">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Declarations</a:t>
                      </a:r>
                    </a:p>
                  </a:txBody>
                  <a:tcPr marL="63500" marR="63500" marT="63500" marB="63500"/>
                </a:tc>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STD-DCL59-CPP</a:t>
                      </a:r>
                    </a:p>
                  </a:txBody>
                  <a:tcPr marL="63500" marR="63500" marT="63500" marB="63500"/>
                </a:tc>
                <a:tc>
                  <a:txBody>
                    <a:bodyPr/>
                    <a:lstStyle/>
                    <a:p>
                      <a:pPr marL="0" marR="0">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 not define an unnamed namespace in a header file</a:t>
                      </a:r>
                    </a:p>
                  </a:txBody>
                  <a:tcPr marL="63500" marR="63500" marT="63500" marB="63500"/>
                </a:tc>
                <a:extLst>
                  <a:ext uri="{0D108BD9-81ED-4DB2-BD59-A6C34878D82A}">
                    <a16:rowId xmlns:a16="http://schemas.microsoft.com/office/drawing/2014/main" val="2130747554"/>
                  </a:ext>
                </a:extLst>
              </a:tr>
              <a:tr h="461697">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Strings</a:t>
                      </a:r>
                    </a:p>
                  </a:txBody>
                  <a:tcPr marL="63500" marR="63500" marT="63500" marB="63500"/>
                </a:tc>
                <a:tc>
                  <a:txBody>
                    <a:bodyPr/>
                    <a:lstStyle/>
                    <a:p>
                      <a:pPr marL="0" marR="0" algn="ctr">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STD-STR53-CPP</a:t>
                      </a:r>
                    </a:p>
                  </a:txBody>
                  <a:tcPr marL="63500" marR="63500" marT="63500" marB="63500"/>
                </a:tc>
                <a:tc>
                  <a:txBody>
                    <a:bodyPr/>
                    <a:lstStyle/>
                    <a:p>
                      <a:pPr marL="0" marR="0">
                        <a:spcBef>
                          <a:spcPts val="0"/>
                        </a:spcBef>
                        <a:spcAft>
                          <a:spcPts val="0"/>
                        </a:spcAft>
                      </a:pPr>
                      <a:r>
                        <a:rPr lang="en-US" sz="105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Range check element access</a:t>
                      </a:r>
                    </a:p>
                  </a:txBody>
                  <a:tcPr marL="63500" marR="63500" marT="63500" marB="63500"/>
                </a:tc>
                <a:extLst>
                  <a:ext uri="{0D108BD9-81ED-4DB2-BD59-A6C34878D82A}">
                    <a16:rowId xmlns:a16="http://schemas.microsoft.com/office/drawing/2014/main" val="2476842186"/>
                  </a:ext>
                </a:extLst>
              </a:tr>
            </a:tbl>
          </a:graphicData>
        </a:graphic>
      </p:graphicFrame>
      <p:pic>
        <p:nvPicPr>
          <p:cNvPr id="4" name="Recorded Sound">
            <a:hlinkClick r:id="" action="ppaction://media"/>
            <a:extLst>
              <a:ext uri="{FF2B5EF4-FFF2-40B4-BE49-F238E27FC236}">
                <a16:creationId xmlns:a16="http://schemas.microsoft.com/office/drawing/2014/main" id="{E73520BA-39AB-90B7-D3A8-B2F92928B77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5283" y="622834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01"/>
    </mc:Choice>
    <mc:Fallback>
      <p:transition spd="slow" advTm="5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D9CC7AAB-D7CA-C867-E261-275C066BA957}"/>
              </a:ext>
            </a:extLst>
          </p:cNvPr>
          <p:cNvGraphicFramePr>
            <a:graphicFrameLocks noGrp="1"/>
          </p:cNvGraphicFramePr>
          <p:nvPr>
            <p:extLst>
              <p:ext uri="{D42A27DB-BD31-4B8C-83A1-F6EECF244321}">
                <p14:modId xmlns:p14="http://schemas.microsoft.com/office/powerpoint/2010/main" val="3938413530"/>
              </p:ext>
            </p:extLst>
          </p:nvPr>
        </p:nvGraphicFramePr>
        <p:xfrm>
          <a:off x="1321777" y="2057401"/>
          <a:ext cx="9548446" cy="3455376"/>
        </p:xfrm>
        <a:graphic>
          <a:graphicData uri="http://schemas.openxmlformats.org/drawingml/2006/table">
            <a:tbl>
              <a:tblPr firstRow="1" firstCol="1">
                <a:tableStyleId>{802198C4-3087-4945-87E3-76CBB3509B7E}</a:tableStyleId>
              </a:tblPr>
              <a:tblGrid>
                <a:gridCol w="1687365">
                  <a:extLst>
                    <a:ext uri="{9D8B030D-6E8A-4147-A177-3AD203B41FA5}">
                      <a16:colId xmlns:a16="http://schemas.microsoft.com/office/drawing/2014/main" val="1627093752"/>
                    </a:ext>
                  </a:extLst>
                </a:gridCol>
                <a:gridCol w="7861081">
                  <a:extLst>
                    <a:ext uri="{9D8B030D-6E8A-4147-A177-3AD203B41FA5}">
                      <a16:colId xmlns:a16="http://schemas.microsoft.com/office/drawing/2014/main" val="2979758409"/>
                    </a:ext>
                  </a:extLst>
                </a:gridCol>
              </a:tblGrid>
              <a:tr h="1342434">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Encryption in rest</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Encryption at rest is designed to prevent the attacker from accessing the unencrypted data by ensuring the data is encrypted onto a hard drive, flash drive, or cloud storage. If the storage medium or system is attacked and compromised, encryption at rest ensures that the data remains inaccessible without the decryption keys. </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594214911"/>
                  </a:ext>
                </a:extLst>
              </a:tr>
              <a:tr h="1056471">
                <a:tc>
                  <a:txBody>
                    <a:bodyPr/>
                    <a:lstStyle/>
                    <a:p>
                      <a:pPr marL="0" marR="0">
                        <a:spcBef>
                          <a:spcPts val="0"/>
                        </a:spcBef>
                        <a:spcAft>
                          <a:spcPts val="0"/>
                        </a:spcAft>
                      </a:pPr>
                      <a:r>
                        <a:rPr lang="en-US" sz="1200">
                          <a:solidFill>
                            <a:schemeClr val="bg1"/>
                          </a:solidFill>
                          <a:effectLst/>
                          <a:latin typeface="Times New Roman" panose="02020603050405020304" pitchFamily="18" charset="0"/>
                          <a:cs typeface="Times New Roman" panose="02020603050405020304" pitchFamily="18" charset="0"/>
                        </a:rPr>
                        <a:t>Encryption at flight</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a:solidFill>
                            <a:schemeClr val="bg1"/>
                          </a:solidFill>
                          <a:effectLst/>
                          <a:latin typeface="Times New Roman" panose="02020603050405020304" pitchFamily="18" charset="0"/>
                          <a:cs typeface="Times New Roman" panose="02020603050405020304" pitchFamily="18" charset="0"/>
                        </a:rPr>
                        <a:t>Encryption at flight is the process of encrypting data that is being moved or transmitted between systems or over a network. Using encryption while the data is in transit ensures that the data can not be intercepted and read without the encryption keys.</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940882710"/>
                  </a:ext>
                </a:extLst>
              </a:tr>
              <a:tr h="1056471">
                <a:tc>
                  <a:txBody>
                    <a:bodyPr/>
                    <a:lstStyle/>
                    <a:p>
                      <a:pPr marL="0" marR="0">
                        <a:spcBef>
                          <a:spcPts val="0"/>
                        </a:spcBef>
                        <a:spcAft>
                          <a:spcPts val="0"/>
                        </a:spcAft>
                      </a:pPr>
                      <a:r>
                        <a:rPr lang="en-US" sz="1200">
                          <a:solidFill>
                            <a:schemeClr val="bg1"/>
                          </a:solidFill>
                          <a:effectLst/>
                          <a:latin typeface="Times New Roman" panose="02020603050405020304" pitchFamily="18" charset="0"/>
                          <a:cs typeface="Times New Roman" panose="02020603050405020304" pitchFamily="18" charset="0"/>
                        </a:rPr>
                        <a:t>Encryption in use</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Encryption in use is data that is accessed or used by a user or an application. This is when the data is the most vulnerable, requiring the system to have good authentications in place to ensure the data is not compromised by an outside entity. </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669150442"/>
                  </a:ext>
                </a:extLst>
              </a:tr>
            </a:tbl>
          </a:graphicData>
        </a:graphic>
      </p:graphicFrame>
      <p:pic>
        <p:nvPicPr>
          <p:cNvPr id="2" name="Recorded Sound">
            <a:hlinkClick r:id="" action="ppaction://media"/>
            <a:extLst>
              <a:ext uri="{FF2B5EF4-FFF2-40B4-BE49-F238E27FC236}">
                <a16:creationId xmlns:a16="http://schemas.microsoft.com/office/drawing/2014/main" id="{516634E4-91E3-9674-EB7D-EF9275FCE0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36884" y="5944056"/>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351"/>
    </mc:Choice>
    <mc:Fallback>
      <p:transition spd="slow" advTm="53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3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38FE72CC-A2C2-C803-B376-103424CFB5F5}"/>
              </a:ext>
            </a:extLst>
          </p:cNvPr>
          <p:cNvGraphicFramePr>
            <a:graphicFrameLocks noGrp="1"/>
          </p:cNvGraphicFramePr>
          <p:nvPr>
            <p:extLst>
              <p:ext uri="{D42A27DB-BD31-4B8C-83A1-F6EECF244321}">
                <p14:modId xmlns:p14="http://schemas.microsoft.com/office/powerpoint/2010/main" val="629807188"/>
              </p:ext>
            </p:extLst>
          </p:nvPr>
        </p:nvGraphicFramePr>
        <p:xfrm>
          <a:off x="1225061" y="1925517"/>
          <a:ext cx="9741877" cy="3515009"/>
        </p:xfrm>
        <a:graphic>
          <a:graphicData uri="http://schemas.openxmlformats.org/drawingml/2006/table">
            <a:tbl>
              <a:tblPr firstRow="1" firstCol="1">
                <a:tableStyleId>{802198C4-3087-4945-87E3-76CBB3509B7E}</a:tableStyleId>
              </a:tblPr>
              <a:tblGrid>
                <a:gridCol w="1874273">
                  <a:extLst>
                    <a:ext uri="{9D8B030D-6E8A-4147-A177-3AD203B41FA5}">
                      <a16:colId xmlns:a16="http://schemas.microsoft.com/office/drawing/2014/main" val="2094878046"/>
                    </a:ext>
                  </a:extLst>
                </a:gridCol>
                <a:gridCol w="7867604">
                  <a:extLst>
                    <a:ext uri="{9D8B030D-6E8A-4147-A177-3AD203B41FA5}">
                      <a16:colId xmlns:a16="http://schemas.microsoft.com/office/drawing/2014/main" val="1612050375"/>
                    </a:ext>
                  </a:extLst>
                </a:gridCol>
              </a:tblGrid>
              <a:tr h="1327029">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Authentication</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Authentication is the process of verifying the identity of the user, a device, or the system. To authenticate a user and allow access to the system the authentication process involves checking the credentials of the user. Some systems might have added security measures in place like two-factor authentication or biometrics.</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300187950"/>
                  </a:ext>
                </a:extLst>
              </a:tr>
              <a:tr h="860951">
                <a:tc>
                  <a:txBody>
                    <a:bodyPr/>
                    <a:lstStyle/>
                    <a:p>
                      <a:pPr marL="0" marR="0">
                        <a:spcBef>
                          <a:spcPts val="0"/>
                        </a:spcBef>
                        <a:spcAft>
                          <a:spcPts val="0"/>
                        </a:spcAft>
                      </a:pPr>
                      <a:r>
                        <a:rPr lang="en-US" sz="1200">
                          <a:solidFill>
                            <a:schemeClr val="bg1"/>
                          </a:solidFill>
                          <a:effectLst/>
                          <a:latin typeface="Times New Roman" panose="02020603050405020304" pitchFamily="18" charset="0"/>
                          <a:cs typeface="Times New Roman" panose="02020603050405020304" pitchFamily="18" charset="0"/>
                        </a:rPr>
                        <a:t>Authorization</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a:solidFill>
                            <a:schemeClr val="bg1"/>
                          </a:solidFill>
                          <a:effectLst/>
                          <a:latin typeface="Times New Roman" panose="02020603050405020304" pitchFamily="18" charset="0"/>
                          <a:cs typeface="Times New Roman" panose="02020603050405020304" pitchFamily="18" charset="0"/>
                        </a:rPr>
                        <a:t>Authorization occurs after the user is authenticated, and determining what that user could do inside of the system. Every user will have permissions and rights determining what resources that user could access. </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678969332"/>
                  </a:ext>
                </a:extLst>
              </a:tr>
              <a:tr h="1327029">
                <a:tc>
                  <a:txBody>
                    <a:bodyPr/>
                    <a:lstStyle/>
                    <a:p>
                      <a:pPr marL="0" marR="0">
                        <a:spcBef>
                          <a:spcPts val="0"/>
                        </a:spcBef>
                        <a:spcAft>
                          <a:spcPts val="0"/>
                        </a:spcAft>
                      </a:pPr>
                      <a:r>
                        <a:rPr lang="en-US" sz="1200">
                          <a:solidFill>
                            <a:schemeClr val="bg1"/>
                          </a:solidFill>
                          <a:effectLst/>
                          <a:latin typeface="Times New Roman" panose="02020603050405020304" pitchFamily="18" charset="0"/>
                          <a:cs typeface="Times New Roman" panose="02020603050405020304" pitchFamily="18" charset="0"/>
                        </a:rPr>
                        <a:t>Accounting</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Accounting is the process of keeping track and monitoring the resources the user accessed and what they did. Accounting collects a record of what databases were accessed and what the user did inside those databases. This provides a record of every user and could be used in the event of a compromise from within the company. </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824992730"/>
                  </a:ext>
                </a:extLst>
              </a:tr>
            </a:tbl>
          </a:graphicData>
        </a:graphic>
      </p:graphicFrame>
      <p:pic>
        <p:nvPicPr>
          <p:cNvPr id="2" name="Recorded Sound">
            <a:hlinkClick r:id="" action="ppaction://media"/>
            <a:extLst>
              <a:ext uri="{FF2B5EF4-FFF2-40B4-BE49-F238E27FC236}">
                <a16:creationId xmlns:a16="http://schemas.microsoft.com/office/drawing/2014/main" id="{9654FE9E-F226-F29A-DEE6-52B391657A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99419" y="5835316"/>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969"/>
    </mc:Choice>
    <mc:Fallback>
      <p:transition spd="slow" advTm="53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dirty="0" err="1"/>
              <a:t>CapacityGreaterOrEqualToSize</a:t>
            </a:r>
            <a:r>
              <a:rPr lang="en-US" dirty="0"/>
              <a:t> </a:t>
            </a:r>
            <a:endParaRPr dirty="0"/>
          </a:p>
        </p:txBody>
      </p:sp>
      <p:sp>
        <p:nvSpPr>
          <p:cNvPr id="196" name="Google Shape;196;g9504e29505_0_0"/>
          <p:cNvSpPr txBox="1">
            <a:spLocks noGrp="1"/>
          </p:cNvSpPr>
          <p:nvPr>
            <p:ph type="body" idx="1"/>
          </p:nvPr>
        </p:nvSpPr>
        <p:spPr>
          <a:xfrm>
            <a:off x="685800" y="2194560"/>
            <a:ext cx="10820400" cy="106738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that the capacity is greater than or equal to sizes 0, 1, 5, and 10 entries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shot of a program&#10;&#10;Description automatically generated">
            <a:extLst>
              <a:ext uri="{FF2B5EF4-FFF2-40B4-BE49-F238E27FC236}">
                <a16:creationId xmlns:a16="http://schemas.microsoft.com/office/drawing/2014/main" id="{43A4DFDE-DB9A-7F51-22A9-EF5CE88EC339}"/>
              </a:ext>
            </a:extLst>
          </p:cNvPr>
          <p:cNvPicPr>
            <a:picLocks noChangeAspect="1"/>
          </p:cNvPicPr>
          <p:nvPr/>
        </p:nvPicPr>
        <p:blipFill>
          <a:blip r:embed="rId7"/>
          <a:stretch>
            <a:fillRect/>
          </a:stretch>
        </p:blipFill>
        <p:spPr>
          <a:xfrm>
            <a:off x="411303" y="3120056"/>
            <a:ext cx="6059129" cy="3469695"/>
          </a:xfrm>
          <a:prstGeom prst="rect">
            <a:avLst/>
          </a:prstGeom>
        </p:spPr>
      </p:pic>
      <p:pic>
        <p:nvPicPr>
          <p:cNvPr id="5" name="Picture 4" descr="A black box with white text&#10;&#10;Description automatically generated">
            <a:extLst>
              <a:ext uri="{FF2B5EF4-FFF2-40B4-BE49-F238E27FC236}">
                <a16:creationId xmlns:a16="http://schemas.microsoft.com/office/drawing/2014/main" id="{979689FB-2642-248B-0D0D-2106B7F36866}"/>
              </a:ext>
            </a:extLst>
          </p:cNvPr>
          <p:cNvPicPr>
            <a:picLocks noChangeAspect="1"/>
          </p:cNvPicPr>
          <p:nvPr/>
        </p:nvPicPr>
        <p:blipFill>
          <a:blip r:embed="rId8"/>
          <a:stretch>
            <a:fillRect/>
          </a:stretch>
        </p:blipFill>
        <p:spPr>
          <a:xfrm>
            <a:off x="7033847" y="4388472"/>
            <a:ext cx="4625436" cy="932861"/>
          </a:xfrm>
          <a:prstGeom prst="rect">
            <a:avLst/>
          </a:prstGeom>
        </p:spPr>
      </p:pic>
      <p:pic>
        <p:nvPicPr>
          <p:cNvPr id="2" name="Recorded Sound">
            <a:hlinkClick r:id="" action="ppaction://media"/>
            <a:extLst>
              <a:ext uri="{FF2B5EF4-FFF2-40B4-BE49-F238E27FC236}">
                <a16:creationId xmlns:a16="http://schemas.microsoft.com/office/drawing/2014/main" id="{7A7B9473-E68A-DF07-81B1-046BA2BEC99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962148" y="578882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990"/>
    </mc:Choice>
    <mc:Fallback>
      <p:transition spd="slow" advTm="13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dirty="0" err="1"/>
              <a:t>CanAddToEmptyVector</a:t>
            </a:r>
            <a:r>
              <a:rPr lang="en-US" dirty="0"/>
              <a:t> </a:t>
            </a:r>
            <a:endParaRPr dirty="0"/>
          </a:p>
        </p:txBody>
      </p:sp>
      <p:sp>
        <p:nvSpPr>
          <p:cNvPr id="196" name="Google Shape;196;g9504e29505_0_0"/>
          <p:cNvSpPr txBox="1">
            <a:spLocks noGrp="1"/>
          </p:cNvSpPr>
          <p:nvPr>
            <p:ph type="body" idx="1"/>
          </p:nvPr>
        </p:nvSpPr>
        <p:spPr>
          <a:xfrm>
            <a:off x="685800" y="2194560"/>
            <a:ext cx="10820400" cy="106738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verifies adding a single value to an empty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program&#10;&#10;Description automatically generated">
            <a:extLst>
              <a:ext uri="{FF2B5EF4-FFF2-40B4-BE49-F238E27FC236}">
                <a16:creationId xmlns:a16="http://schemas.microsoft.com/office/drawing/2014/main" id="{7817D7F3-B675-6DEF-81EF-8E7F52117DE8}"/>
              </a:ext>
            </a:extLst>
          </p:cNvPr>
          <p:cNvPicPr>
            <a:picLocks noChangeAspect="1"/>
          </p:cNvPicPr>
          <p:nvPr/>
        </p:nvPicPr>
        <p:blipFill>
          <a:blip r:embed="rId7"/>
          <a:stretch>
            <a:fillRect/>
          </a:stretch>
        </p:blipFill>
        <p:spPr>
          <a:xfrm>
            <a:off x="363561" y="3120055"/>
            <a:ext cx="6186709" cy="3469695"/>
          </a:xfrm>
          <a:prstGeom prst="rect">
            <a:avLst/>
          </a:prstGeom>
        </p:spPr>
      </p:pic>
      <p:pic>
        <p:nvPicPr>
          <p:cNvPr id="7" name="Picture 6" descr="A blue and black rectangle&#10;&#10;Description automatically generated">
            <a:extLst>
              <a:ext uri="{FF2B5EF4-FFF2-40B4-BE49-F238E27FC236}">
                <a16:creationId xmlns:a16="http://schemas.microsoft.com/office/drawing/2014/main" id="{834B825F-3975-E63F-3942-34EE8729F143}"/>
              </a:ext>
            </a:extLst>
          </p:cNvPr>
          <p:cNvPicPr>
            <a:picLocks noChangeAspect="1"/>
          </p:cNvPicPr>
          <p:nvPr/>
        </p:nvPicPr>
        <p:blipFill>
          <a:blip r:embed="rId8"/>
          <a:stretch>
            <a:fillRect/>
          </a:stretch>
        </p:blipFill>
        <p:spPr>
          <a:xfrm>
            <a:off x="7200900" y="4462954"/>
            <a:ext cx="4097214" cy="783896"/>
          </a:xfrm>
          <a:prstGeom prst="rect">
            <a:avLst/>
          </a:prstGeom>
        </p:spPr>
      </p:pic>
      <p:pic>
        <p:nvPicPr>
          <p:cNvPr id="2" name="Recorded Sound">
            <a:hlinkClick r:id="" action="ppaction://media"/>
            <a:extLst>
              <a:ext uri="{FF2B5EF4-FFF2-40B4-BE49-F238E27FC236}">
                <a16:creationId xmlns:a16="http://schemas.microsoft.com/office/drawing/2014/main" id="{AD686089-3450-4CBE-82EA-CCA1F20A4F5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0042358" y="5788827"/>
            <a:ext cx="609600" cy="609600"/>
          </a:xfrm>
          <a:prstGeom prst="rect">
            <a:avLst/>
          </a:prstGeom>
        </p:spPr>
      </p:pic>
    </p:spTree>
    <p:custDataLst>
      <p:tags r:id="rId1"/>
    </p:custDataLst>
    <p:extLst>
      <p:ext uri="{BB962C8B-B14F-4D97-AF65-F5344CB8AC3E}">
        <p14:creationId xmlns:p14="http://schemas.microsoft.com/office/powerpoint/2010/main" val="949733527"/>
      </p:ext>
    </p:extLst>
  </p:cSld>
  <p:clrMapOvr>
    <a:masterClrMapping/>
  </p:clrMapOvr>
  <mc:AlternateContent xmlns:mc="http://schemas.openxmlformats.org/markup-compatibility/2006">
    <mc:Choice xmlns:p14="http://schemas.microsoft.com/office/powerpoint/2010/main" Requires="p14">
      <p:transition spd="slow" p14:dur="2000" advTm="12835"/>
    </mc:Choice>
    <mc:Fallback>
      <p:transition spd="slow" advTm="1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1907</TotalTime>
  <Words>2573</Words>
  <Application>Microsoft Office PowerPoint</Application>
  <PresentationFormat>Widescreen</PresentationFormat>
  <Paragraphs>164</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Times New Roman</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CapacityGreaterOrEqualToSize </vt:lpstr>
      <vt:lpstr>Unit Testing: CanAddToEmptyVector </vt:lpstr>
      <vt:lpstr>Unit Testing: MaxSizeGreaterOrEqualToSize </vt:lpstr>
      <vt:lpstr>Unit Testing: AccessOutOfBoundsThrowException </vt:lpstr>
      <vt:lpstr>Unit Testing: EraseFromEmptyVectorDoesNotDecreaseSize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James Soto</cp:lastModifiedBy>
  <cp:revision>4</cp:revision>
  <dcterms:created xsi:type="dcterms:W3CDTF">2020-08-19T17:59:24Z</dcterms:created>
  <dcterms:modified xsi:type="dcterms:W3CDTF">2023-08-05T01:49:29Z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